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9.svg"/><Relationship Id="rId1" Type="http://schemas.openxmlformats.org/officeDocument/2006/relationships/image" Target="../media/image18.png"/><Relationship Id="rId6" Type="http://schemas.openxmlformats.org/officeDocument/2006/relationships/image" Target="../media/image13.svg"/><Relationship Id="rId5" Type="http://schemas.openxmlformats.org/officeDocument/2006/relationships/image" Target="../media/image20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9.svg"/><Relationship Id="rId1" Type="http://schemas.openxmlformats.org/officeDocument/2006/relationships/image" Target="../media/image18.png"/><Relationship Id="rId6" Type="http://schemas.openxmlformats.org/officeDocument/2006/relationships/image" Target="../media/image13.svg"/><Relationship Id="rId5" Type="http://schemas.openxmlformats.org/officeDocument/2006/relationships/image" Target="../media/image20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FB807A-9E34-4F23-8974-7A81ED5B48C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CE6E74A-5016-49F5-928B-F36CBB0FE98F}">
      <dgm:prSet/>
      <dgm:spPr/>
      <dgm:t>
        <a:bodyPr/>
        <a:lstStyle/>
        <a:p>
          <a:r>
            <a:rPr lang="en-US"/>
            <a:t>Arts traditions were deeply linked to the courts</a:t>
          </a:r>
        </a:p>
      </dgm:t>
    </dgm:pt>
    <dgm:pt modelId="{E12C36EC-57C2-41F2-96FD-D46C2D230D6E}" type="parTrans" cxnId="{0ABA6D43-1994-4C1C-8908-222833A1462C}">
      <dgm:prSet/>
      <dgm:spPr/>
      <dgm:t>
        <a:bodyPr/>
        <a:lstStyle/>
        <a:p>
          <a:endParaRPr lang="en-US"/>
        </a:p>
      </dgm:t>
    </dgm:pt>
    <dgm:pt modelId="{2DEB494E-75AA-45A7-A095-7873305B5247}" type="sibTrans" cxnId="{0ABA6D43-1994-4C1C-8908-222833A1462C}">
      <dgm:prSet/>
      <dgm:spPr/>
      <dgm:t>
        <a:bodyPr/>
        <a:lstStyle/>
        <a:p>
          <a:endParaRPr lang="en-US"/>
        </a:p>
      </dgm:t>
    </dgm:pt>
    <dgm:pt modelId="{07BED5F7-CEF6-4A63-9B54-B75747B8BD72}">
      <dgm:prSet/>
      <dgm:spPr/>
      <dgm:t>
        <a:bodyPr/>
        <a:lstStyle/>
        <a:p>
          <a:r>
            <a:rPr lang="en-US"/>
            <a:t>Women had important roles as singers, dancers, instrumentalists and composers</a:t>
          </a:r>
        </a:p>
      </dgm:t>
    </dgm:pt>
    <dgm:pt modelId="{285F7AFF-0B57-444A-90A0-06EA2989996D}" type="parTrans" cxnId="{210EC759-AF85-46E2-9468-DE49402D7F01}">
      <dgm:prSet/>
      <dgm:spPr/>
      <dgm:t>
        <a:bodyPr/>
        <a:lstStyle/>
        <a:p>
          <a:endParaRPr lang="en-US"/>
        </a:p>
      </dgm:t>
    </dgm:pt>
    <dgm:pt modelId="{682FEBAE-E915-451D-A64C-35E369716A8B}" type="sibTrans" cxnId="{210EC759-AF85-46E2-9468-DE49402D7F01}">
      <dgm:prSet/>
      <dgm:spPr/>
      <dgm:t>
        <a:bodyPr/>
        <a:lstStyle/>
        <a:p>
          <a:endParaRPr lang="en-US"/>
        </a:p>
      </dgm:t>
    </dgm:pt>
    <dgm:pt modelId="{14D01166-3282-4185-970E-5080E5EDEC1F}" type="pres">
      <dgm:prSet presAssocID="{5CFB807A-9E34-4F23-8974-7A81ED5B48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628EC3D-DB16-471F-9A7E-1B2CEC12433A}" type="pres">
      <dgm:prSet presAssocID="{6CE6E74A-5016-49F5-928B-F36CBB0FE98F}" presName="hierRoot1" presStyleCnt="0"/>
      <dgm:spPr/>
    </dgm:pt>
    <dgm:pt modelId="{687DB55A-4A07-4268-AAF1-A298C7ABF3D5}" type="pres">
      <dgm:prSet presAssocID="{6CE6E74A-5016-49F5-928B-F36CBB0FE98F}" presName="composite" presStyleCnt="0"/>
      <dgm:spPr/>
    </dgm:pt>
    <dgm:pt modelId="{E7828F4E-D718-4542-A2B4-0345E4C9F1A2}" type="pres">
      <dgm:prSet presAssocID="{6CE6E74A-5016-49F5-928B-F36CBB0FE98F}" presName="background" presStyleLbl="node0" presStyleIdx="0" presStyleCnt="2"/>
      <dgm:spPr/>
    </dgm:pt>
    <dgm:pt modelId="{455399EE-C773-491C-BECA-B578E0B444BB}" type="pres">
      <dgm:prSet presAssocID="{6CE6E74A-5016-49F5-928B-F36CBB0FE98F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2BAD60-186A-42B6-B36F-608832E3CDD2}" type="pres">
      <dgm:prSet presAssocID="{6CE6E74A-5016-49F5-928B-F36CBB0FE98F}" presName="hierChild2" presStyleCnt="0"/>
      <dgm:spPr/>
    </dgm:pt>
    <dgm:pt modelId="{B603F57D-26F0-435E-BD4C-CB5C5118F509}" type="pres">
      <dgm:prSet presAssocID="{07BED5F7-CEF6-4A63-9B54-B75747B8BD72}" presName="hierRoot1" presStyleCnt="0"/>
      <dgm:spPr/>
    </dgm:pt>
    <dgm:pt modelId="{ADA5A5BA-43B1-4C39-B9E9-7F1957F9FFC6}" type="pres">
      <dgm:prSet presAssocID="{07BED5F7-CEF6-4A63-9B54-B75747B8BD72}" presName="composite" presStyleCnt="0"/>
      <dgm:spPr/>
    </dgm:pt>
    <dgm:pt modelId="{A3C43965-3F35-4ABE-B4FF-7936020FFBE5}" type="pres">
      <dgm:prSet presAssocID="{07BED5F7-CEF6-4A63-9B54-B75747B8BD72}" presName="background" presStyleLbl="node0" presStyleIdx="1" presStyleCnt="2"/>
      <dgm:spPr/>
    </dgm:pt>
    <dgm:pt modelId="{B7E62BCA-9086-40C7-B747-9EB13B5C5765}" type="pres">
      <dgm:prSet presAssocID="{07BED5F7-CEF6-4A63-9B54-B75747B8BD72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B29BF5-6DCB-4D21-8C58-833DAE67A7B9}" type="pres">
      <dgm:prSet presAssocID="{07BED5F7-CEF6-4A63-9B54-B75747B8BD72}" presName="hierChild2" presStyleCnt="0"/>
      <dgm:spPr/>
    </dgm:pt>
  </dgm:ptLst>
  <dgm:cxnLst>
    <dgm:cxn modelId="{6F5DEA1D-9255-49EC-8956-5E7679CBABAD}" type="presOf" srcId="{6CE6E74A-5016-49F5-928B-F36CBB0FE98F}" destId="{455399EE-C773-491C-BECA-B578E0B444BB}" srcOrd="0" destOrd="0" presId="urn:microsoft.com/office/officeart/2005/8/layout/hierarchy1"/>
    <dgm:cxn modelId="{04B03BEE-876A-48A9-94CC-E0B58082278B}" type="presOf" srcId="{07BED5F7-CEF6-4A63-9B54-B75747B8BD72}" destId="{B7E62BCA-9086-40C7-B747-9EB13B5C5765}" srcOrd="0" destOrd="0" presId="urn:microsoft.com/office/officeart/2005/8/layout/hierarchy1"/>
    <dgm:cxn modelId="{210EC759-AF85-46E2-9468-DE49402D7F01}" srcId="{5CFB807A-9E34-4F23-8974-7A81ED5B48C4}" destId="{07BED5F7-CEF6-4A63-9B54-B75747B8BD72}" srcOrd="1" destOrd="0" parTransId="{285F7AFF-0B57-444A-90A0-06EA2989996D}" sibTransId="{682FEBAE-E915-451D-A64C-35E369716A8B}"/>
    <dgm:cxn modelId="{0ABA6D43-1994-4C1C-8908-222833A1462C}" srcId="{5CFB807A-9E34-4F23-8974-7A81ED5B48C4}" destId="{6CE6E74A-5016-49F5-928B-F36CBB0FE98F}" srcOrd="0" destOrd="0" parTransId="{E12C36EC-57C2-41F2-96FD-D46C2D230D6E}" sibTransId="{2DEB494E-75AA-45A7-A095-7873305B5247}"/>
    <dgm:cxn modelId="{DB154C70-31F3-4CA5-8D33-F19AF61A93BE}" type="presOf" srcId="{5CFB807A-9E34-4F23-8974-7A81ED5B48C4}" destId="{14D01166-3282-4185-970E-5080E5EDEC1F}" srcOrd="0" destOrd="0" presId="urn:microsoft.com/office/officeart/2005/8/layout/hierarchy1"/>
    <dgm:cxn modelId="{0F616651-42C6-4B7C-AD2C-52393D029750}" type="presParOf" srcId="{14D01166-3282-4185-970E-5080E5EDEC1F}" destId="{8628EC3D-DB16-471F-9A7E-1B2CEC12433A}" srcOrd="0" destOrd="0" presId="urn:microsoft.com/office/officeart/2005/8/layout/hierarchy1"/>
    <dgm:cxn modelId="{2C47F78C-1172-4206-A132-A014D73829D8}" type="presParOf" srcId="{8628EC3D-DB16-471F-9A7E-1B2CEC12433A}" destId="{687DB55A-4A07-4268-AAF1-A298C7ABF3D5}" srcOrd="0" destOrd="0" presId="urn:microsoft.com/office/officeart/2005/8/layout/hierarchy1"/>
    <dgm:cxn modelId="{3326120E-3C4E-477A-8D35-73805BB59B31}" type="presParOf" srcId="{687DB55A-4A07-4268-AAF1-A298C7ABF3D5}" destId="{E7828F4E-D718-4542-A2B4-0345E4C9F1A2}" srcOrd="0" destOrd="0" presId="urn:microsoft.com/office/officeart/2005/8/layout/hierarchy1"/>
    <dgm:cxn modelId="{2CAE279F-F642-49CC-AA25-7DBAE67DD463}" type="presParOf" srcId="{687DB55A-4A07-4268-AAF1-A298C7ABF3D5}" destId="{455399EE-C773-491C-BECA-B578E0B444BB}" srcOrd="1" destOrd="0" presId="urn:microsoft.com/office/officeart/2005/8/layout/hierarchy1"/>
    <dgm:cxn modelId="{F936BA06-CFE6-4DBA-9A1D-6F55B14F7343}" type="presParOf" srcId="{8628EC3D-DB16-471F-9A7E-1B2CEC12433A}" destId="{622BAD60-186A-42B6-B36F-608832E3CDD2}" srcOrd="1" destOrd="0" presId="urn:microsoft.com/office/officeart/2005/8/layout/hierarchy1"/>
    <dgm:cxn modelId="{ACDA1958-29C2-4DE4-AB21-CCE881468637}" type="presParOf" srcId="{14D01166-3282-4185-970E-5080E5EDEC1F}" destId="{B603F57D-26F0-435E-BD4C-CB5C5118F509}" srcOrd="1" destOrd="0" presId="urn:microsoft.com/office/officeart/2005/8/layout/hierarchy1"/>
    <dgm:cxn modelId="{55E8687D-7436-4943-8E3C-F95381CEA720}" type="presParOf" srcId="{B603F57D-26F0-435E-BD4C-CB5C5118F509}" destId="{ADA5A5BA-43B1-4C39-B9E9-7F1957F9FFC6}" srcOrd="0" destOrd="0" presId="urn:microsoft.com/office/officeart/2005/8/layout/hierarchy1"/>
    <dgm:cxn modelId="{2BB9A332-9770-45F5-BA7C-E180A8CDD212}" type="presParOf" srcId="{ADA5A5BA-43B1-4C39-B9E9-7F1957F9FFC6}" destId="{A3C43965-3F35-4ABE-B4FF-7936020FFBE5}" srcOrd="0" destOrd="0" presId="urn:microsoft.com/office/officeart/2005/8/layout/hierarchy1"/>
    <dgm:cxn modelId="{D4A83E0F-E376-4A62-A7D1-56D7A44CDF79}" type="presParOf" srcId="{ADA5A5BA-43B1-4C39-B9E9-7F1957F9FFC6}" destId="{B7E62BCA-9086-40C7-B747-9EB13B5C5765}" srcOrd="1" destOrd="0" presId="urn:microsoft.com/office/officeart/2005/8/layout/hierarchy1"/>
    <dgm:cxn modelId="{55F3CA9B-0EB3-49C2-A8F8-3801F1E3798F}" type="presParOf" srcId="{B603F57D-26F0-435E-BD4C-CB5C5118F509}" destId="{C9B29BF5-6DCB-4D21-8C58-833DAE67A7B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2CAC55-D776-4CB1-B824-3FAF85696A29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2CC4764-7057-4FB8-885E-E1126C41231A}">
      <dgm:prSet/>
      <dgm:spPr/>
      <dgm:t>
        <a:bodyPr/>
        <a:lstStyle/>
        <a:p>
          <a:r>
            <a:rPr lang="en-US"/>
            <a:t>Today, the practice continues as a systematic form of prostitution, and some devadasis are children. </a:t>
          </a:r>
        </a:p>
      </dgm:t>
    </dgm:pt>
    <dgm:pt modelId="{28FBB9C5-2AA6-4B20-8BF2-085F6EEEE9FC}" type="parTrans" cxnId="{0F8D811B-3076-4571-BF5C-7B454DA53F82}">
      <dgm:prSet/>
      <dgm:spPr/>
      <dgm:t>
        <a:bodyPr/>
        <a:lstStyle/>
        <a:p>
          <a:endParaRPr lang="en-US"/>
        </a:p>
      </dgm:t>
    </dgm:pt>
    <dgm:pt modelId="{386CAE07-11F7-4B76-8387-52BB65BD9E70}" type="sibTrans" cxnId="{0F8D811B-3076-4571-BF5C-7B454DA53F82}">
      <dgm:prSet/>
      <dgm:spPr/>
      <dgm:t>
        <a:bodyPr/>
        <a:lstStyle/>
        <a:p>
          <a:endParaRPr lang="en-US"/>
        </a:p>
      </dgm:t>
    </dgm:pt>
    <dgm:pt modelId="{AF1195FD-6289-4FFD-9563-F8155CFDA36F}">
      <dgm:prSet/>
      <dgm:spPr/>
      <dgm:t>
        <a:bodyPr/>
        <a:lstStyle/>
        <a:p>
          <a:r>
            <a:rPr lang="en-US"/>
            <a:t>Current devadasis often live in villages as “untouchables” in the Indian caste system.</a:t>
          </a:r>
        </a:p>
      </dgm:t>
    </dgm:pt>
    <dgm:pt modelId="{597A6282-88BD-46FE-9F8A-20D128A28016}" type="parTrans" cxnId="{12B50F3C-FDC7-4E64-9096-997E1EFD99B9}">
      <dgm:prSet/>
      <dgm:spPr/>
      <dgm:t>
        <a:bodyPr/>
        <a:lstStyle/>
        <a:p>
          <a:endParaRPr lang="en-US"/>
        </a:p>
      </dgm:t>
    </dgm:pt>
    <dgm:pt modelId="{6DCC6858-C266-4095-B183-D2335E22F044}" type="sibTrans" cxnId="{12B50F3C-FDC7-4E64-9096-997E1EFD99B9}">
      <dgm:prSet/>
      <dgm:spPr/>
      <dgm:t>
        <a:bodyPr/>
        <a:lstStyle/>
        <a:p>
          <a:endParaRPr lang="en-US"/>
        </a:p>
      </dgm:t>
    </dgm:pt>
    <dgm:pt modelId="{D2B66675-B53F-4577-87EE-86873667F627}" type="pres">
      <dgm:prSet presAssocID="{B62CAC55-D776-4CB1-B824-3FAF85696A2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F16305-A137-4C8B-A0AD-CBC8A92858FC}" type="pres">
      <dgm:prSet presAssocID="{B62CAC55-D776-4CB1-B824-3FAF85696A29}" presName="dummyMaxCanvas" presStyleCnt="0">
        <dgm:presLayoutVars/>
      </dgm:prSet>
      <dgm:spPr/>
    </dgm:pt>
    <dgm:pt modelId="{FC6FCA03-FCAF-4FE3-A796-3A32E9AC7E79}" type="pres">
      <dgm:prSet presAssocID="{B62CAC55-D776-4CB1-B824-3FAF85696A29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BAA58-1E74-4342-9282-A1921A8E0142}" type="pres">
      <dgm:prSet presAssocID="{B62CAC55-D776-4CB1-B824-3FAF85696A29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278FE-2633-4CA8-BF60-DC2D353ADDCE}" type="pres">
      <dgm:prSet presAssocID="{B62CAC55-D776-4CB1-B824-3FAF85696A29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2C6E2-AB4C-4B43-8D49-C59034596093}" type="pres">
      <dgm:prSet presAssocID="{B62CAC55-D776-4CB1-B824-3FAF85696A29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03C64-24D0-46BD-A456-F9020C07FE34}" type="pres">
      <dgm:prSet presAssocID="{B62CAC55-D776-4CB1-B824-3FAF85696A29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0F80DB-419C-4DAD-94C7-8A5A0F8855C0}" type="presOf" srcId="{32CC4764-7057-4FB8-885E-E1126C41231A}" destId="{FC6FCA03-FCAF-4FE3-A796-3A32E9AC7E79}" srcOrd="0" destOrd="0" presId="urn:microsoft.com/office/officeart/2005/8/layout/vProcess5"/>
    <dgm:cxn modelId="{EF54F889-A7C4-4C27-902A-308589D4BADC}" type="presOf" srcId="{386CAE07-11F7-4B76-8387-52BB65BD9E70}" destId="{372278FE-2633-4CA8-BF60-DC2D353ADDCE}" srcOrd="0" destOrd="0" presId="urn:microsoft.com/office/officeart/2005/8/layout/vProcess5"/>
    <dgm:cxn modelId="{4D860C1D-A67C-465B-B9CC-018C10569FCC}" type="presOf" srcId="{AF1195FD-6289-4FFD-9563-F8155CFDA36F}" destId="{8E603C64-24D0-46BD-A456-F9020C07FE34}" srcOrd="1" destOrd="0" presId="urn:microsoft.com/office/officeart/2005/8/layout/vProcess5"/>
    <dgm:cxn modelId="{0F8D811B-3076-4571-BF5C-7B454DA53F82}" srcId="{B62CAC55-D776-4CB1-B824-3FAF85696A29}" destId="{32CC4764-7057-4FB8-885E-E1126C41231A}" srcOrd="0" destOrd="0" parTransId="{28FBB9C5-2AA6-4B20-8BF2-085F6EEEE9FC}" sibTransId="{386CAE07-11F7-4B76-8387-52BB65BD9E70}"/>
    <dgm:cxn modelId="{E54A243C-E0BD-49D6-9340-AAD72951D271}" type="presOf" srcId="{AF1195FD-6289-4FFD-9563-F8155CFDA36F}" destId="{329BAA58-1E74-4342-9282-A1921A8E0142}" srcOrd="0" destOrd="0" presId="urn:microsoft.com/office/officeart/2005/8/layout/vProcess5"/>
    <dgm:cxn modelId="{BD1EAF89-4D5E-4984-A554-6454BEC1DA05}" type="presOf" srcId="{B62CAC55-D776-4CB1-B824-3FAF85696A29}" destId="{D2B66675-B53F-4577-87EE-86873667F627}" srcOrd="0" destOrd="0" presId="urn:microsoft.com/office/officeart/2005/8/layout/vProcess5"/>
    <dgm:cxn modelId="{F798CE3B-7BFB-43A5-BA9F-D265F3AF4533}" type="presOf" srcId="{32CC4764-7057-4FB8-885E-E1126C41231A}" destId="{3FB2C6E2-AB4C-4B43-8D49-C59034596093}" srcOrd="1" destOrd="0" presId="urn:microsoft.com/office/officeart/2005/8/layout/vProcess5"/>
    <dgm:cxn modelId="{12B50F3C-FDC7-4E64-9096-997E1EFD99B9}" srcId="{B62CAC55-D776-4CB1-B824-3FAF85696A29}" destId="{AF1195FD-6289-4FFD-9563-F8155CFDA36F}" srcOrd="1" destOrd="0" parTransId="{597A6282-88BD-46FE-9F8A-20D128A28016}" sibTransId="{6DCC6858-C266-4095-B183-D2335E22F044}"/>
    <dgm:cxn modelId="{46508274-11DA-405C-B367-727A879636F0}" type="presParOf" srcId="{D2B66675-B53F-4577-87EE-86873667F627}" destId="{FAF16305-A137-4C8B-A0AD-CBC8A92858FC}" srcOrd="0" destOrd="0" presId="urn:microsoft.com/office/officeart/2005/8/layout/vProcess5"/>
    <dgm:cxn modelId="{649E9613-18EC-4E46-BD8C-E6B26952A800}" type="presParOf" srcId="{D2B66675-B53F-4577-87EE-86873667F627}" destId="{FC6FCA03-FCAF-4FE3-A796-3A32E9AC7E79}" srcOrd="1" destOrd="0" presId="urn:microsoft.com/office/officeart/2005/8/layout/vProcess5"/>
    <dgm:cxn modelId="{E0CE055C-866F-4E4A-A9CA-D0C0481CFBA6}" type="presParOf" srcId="{D2B66675-B53F-4577-87EE-86873667F627}" destId="{329BAA58-1E74-4342-9282-A1921A8E0142}" srcOrd="2" destOrd="0" presId="urn:microsoft.com/office/officeart/2005/8/layout/vProcess5"/>
    <dgm:cxn modelId="{B6CC31F8-6634-4000-B6D6-4AF535617AB2}" type="presParOf" srcId="{D2B66675-B53F-4577-87EE-86873667F627}" destId="{372278FE-2633-4CA8-BF60-DC2D353ADDCE}" srcOrd="3" destOrd="0" presId="urn:microsoft.com/office/officeart/2005/8/layout/vProcess5"/>
    <dgm:cxn modelId="{8C2D78C0-3671-4F79-B2E7-2F6AF33345D8}" type="presParOf" srcId="{D2B66675-B53F-4577-87EE-86873667F627}" destId="{3FB2C6E2-AB4C-4B43-8D49-C59034596093}" srcOrd="4" destOrd="0" presId="urn:microsoft.com/office/officeart/2005/8/layout/vProcess5"/>
    <dgm:cxn modelId="{1A5254F9-FFA3-455C-95EC-F3E48FBDE06C}" type="presParOf" srcId="{D2B66675-B53F-4577-87EE-86873667F627}" destId="{8E603C64-24D0-46BD-A456-F9020C07FE3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A9080E-8BF7-4959-81E5-EE995B45B61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A3A22F1-F64B-4EEB-BC8E-7FBA24E00323}">
      <dgm:prSet/>
      <dgm:spPr/>
      <dgm:t>
        <a:bodyPr/>
        <a:lstStyle/>
        <a:p>
          <a:r>
            <a:rPr lang="en-US" baseline="0"/>
            <a:t>Male court composers in France between 1170 and 1260 created sung poetry, or “troubadour songs”</a:t>
          </a:r>
          <a:endParaRPr lang="en-US"/>
        </a:p>
      </dgm:t>
    </dgm:pt>
    <dgm:pt modelId="{FBAD54E6-E00E-45ED-9755-ED8AF73B9A3C}" type="parTrans" cxnId="{4F50A1E9-E48E-4832-A4E1-D4C406A8047A}">
      <dgm:prSet/>
      <dgm:spPr/>
      <dgm:t>
        <a:bodyPr/>
        <a:lstStyle/>
        <a:p>
          <a:endParaRPr lang="en-US"/>
        </a:p>
      </dgm:t>
    </dgm:pt>
    <dgm:pt modelId="{71DC5074-09AB-4CDD-9D02-83CC000B58F5}" type="sibTrans" cxnId="{4F50A1E9-E48E-4832-A4E1-D4C406A8047A}">
      <dgm:prSet/>
      <dgm:spPr/>
      <dgm:t>
        <a:bodyPr/>
        <a:lstStyle/>
        <a:p>
          <a:endParaRPr lang="en-US"/>
        </a:p>
      </dgm:t>
    </dgm:pt>
    <dgm:pt modelId="{46719109-1FAE-4334-B052-F3514C22D2C9}">
      <dgm:prSet/>
      <dgm:spPr/>
      <dgm:t>
        <a:bodyPr/>
        <a:lstStyle/>
        <a:p>
          <a:r>
            <a:rPr lang="en-US" baseline="0"/>
            <a:t>Women who composed these works were known as “trobairitz,” and were of the royal class</a:t>
          </a:r>
          <a:endParaRPr lang="en-US"/>
        </a:p>
      </dgm:t>
    </dgm:pt>
    <dgm:pt modelId="{3D597970-057E-415E-9789-D7D7C3063ACA}" type="parTrans" cxnId="{A6836A3F-6522-49E6-8BD6-E092D835DF03}">
      <dgm:prSet/>
      <dgm:spPr/>
      <dgm:t>
        <a:bodyPr/>
        <a:lstStyle/>
        <a:p>
          <a:endParaRPr lang="en-US"/>
        </a:p>
      </dgm:t>
    </dgm:pt>
    <dgm:pt modelId="{3D1B4A2B-2653-4591-9C3B-57191361E9E7}" type="sibTrans" cxnId="{A6836A3F-6522-49E6-8BD6-E092D835DF03}">
      <dgm:prSet/>
      <dgm:spPr/>
      <dgm:t>
        <a:bodyPr/>
        <a:lstStyle/>
        <a:p>
          <a:endParaRPr lang="en-US"/>
        </a:p>
      </dgm:t>
    </dgm:pt>
    <dgm:pt modelId="{8855AD26-8F70-4024-9593-397DD5CCD3EE}">
      <dgm:prSet/>
      <dgm:spPr/>
      <dgm:t>
        <a:bodyPr/>
        <a:lstStyle/>
        <a:p>
          <a:r>
            <a:rPr lang="en-US" baseline="0"/>
            <a:t>The frequent subject: “courtly love”</a:t>
          </a:r>
          <a:endParaRPr lang="en-US"/>
        </a:p>
      </dgm:t>
    </dgm:pt>
    <dgm:pt modelId="{E509C57D-E1ED-4C07-86EF-B25276FD5C3F}" type="parTrans" cxnId="{3452EE91-377E-46EE-AECE-81DC8D2E76A4}">
      <dgm:prSet/>
      <dgm:spPr/>
      <dgm:t>
        <a:bodyPr/>
        <a:lstStyle/>
        <a:p>
          <a:endParaRPr lang="en-US"/>
        </a:p>
      </dgm:t>
    </dgm:pt>
    <dgm:pt modelId="{FC43105B-EFDA-4B7D-95A3-5A3D4C5FDCE8}" type="sibTrans" cxnId="{3452EE91-377E-46EE-AECE-81DC8D2E76A4}">
      <dgm:prSet/>
      <dgm:spPr/>
      <dgm:t>
        <a:bodyPr/>
        <a:lstStyle/>
        <a:p>
          <a:endParaRPr lang="en-US"/>
        </a:p>
      </dgm:t>
    </dgm:pt>
    <dgm:pt modelId="{116780E2-7E17-43F5-85E6-49358BB71DC8}" type="pres">
      <dgm:prSet presAssocID="{75A9080E-8BF7-4959-81E5-EE995B45B6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15D0A4-8E84-46E3-90FF-78A7CF192F57}" type="pres">
      <dgm:prSet presAssocID="{2A3A22F1-F64B-4EEB-BC8E-7FBA24E0032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841CC-D733-44F3-A1C6-BBD839CD7508}" type="pres">
      <dgm:prSet presAssocID="{71DC5074-09AB-4CDD-9D02-83CC000B58F5}" presName="spacer" presStyleCnt="0"/>
      <dgm:spPr/>
    </dgm:pt>
    <dgm:pt modelId="{A99B7BA4-D3A3-4A29-813C-CDE302FC3C85}" type="pres">
      <dgm:prSet presAssocID="{46719109-1FAE-4334-B052-F3514C22D2C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4EAB7-18DA-4D77-88C6-B01A0920F372}" type="pres">
      <dgm:prSet presAssocID="{3D1B4A2B-2653-4591-9C3B-57191361E9E7}" presName="spacer" presStyleCnt="0"/>
      <dgm:spPr/>
    </dgm:pt>
    <dgm:pt modelId="{22C3B365-1F3A-4CD9-BD6D-E1CEDA5D9D9F}" type="pres">
      <dgm:prSet presAssocID="{8855AD26-8F70-4024-9593-397DD5CCD3E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836A3F-6522-49E6-8BD6-E092D835DF03}" srcId="{75A9080E-8BF7-4959-81E5-EE995B45B611}" destId="{46719109-1FAE-4334-B052-F3514C22D2C9}" srcOrd="1" destOrd="0" parTransId="{3D597970-057E-415E-9789-D7D7C3063ACA}" sibTransId="{3D1B4A2B-2653-4591-9C3B-57191361E9E7}"/>
    <dgm:cxn modelId="{6F8846FB-DBE7-46C8-A21A-4393A1C6F72A}" type="presOf" srcId="{2A3A22F1-F64B-4EEB-BC8E-7FBA24E00323}" destId="{A715D0A4-8E84-46E3-90FF-78A7CF192F57}" srcOrd="0" destOrd="0" presId="urn:microsoft.com/office/officeart/2005/8/layout/vList2"/>
    <dgm:cxn modelId="{3452EE91-377E-46EE-AECE-81DC8D2E76A4}" srcId="{75A9080E-8BF7-4959-81E5-EE995B45B611}" destId="{8855AD26-8F70-4024-9593-397DD5CCD3EE}" srcOrd="2" destOrd="0" parTransId="{E509C57D-E1ED-4C07-86EF-B25276FD5C3F}" sibTransId="{FC43105B-EFDA-4B7D-95A3-5A3D4C5FDCE8}"/>
    <dgm:cxn modelId="{A49E7751-4637-4FE5-BD9B-69D739FDB7AC}" type="presOf" srcId="{75A9080E-8BF7-4959-81E5-EE995B45B611}" destId="{116780E2-7E17-43F5-85E6-49358BB71DC8}" srcOrd="0" destOrd="0" presId="urn:microsoft.com/office/officeart/2005/8/layout/vList2"/>
    <dgm:cxn modelId="{4D643DAA-90FA-452C-9E94-41F204F65273}" type="presOf" srcId="{8855AD26-8F70-4024-9593-397DD5CCD3EE}" destId="{22C3B365-1F3A-4CD9-BD6D-E1CEDA5D9D9F}" srcOrd="0" destOrd="0" presId="urn:microsoft.com/office/officeart/2005/8/layout/vList2"/>
    <dgm:cxn modelId="{BE729283-90D9-4979-898E-0ABDD813EA8F}" type="presOf" srcId="{46719109-1FAE-4334-B052-F3514C22D2C9}" destId="{A99B7BA4-D3A3-4A29-813C-CDE302FC3C85}" srcOrd="0" destOrd="0" presId="urn:microsoft.com/office/officeart/2005/8/layout/vList2"/>
    <dgm:cxn modelId="{4F50A1E9-E48E-4832-A4E1-D4C406A8047A}" srcId="{75A9080E-8BF7-4959-81E5-EE995B45B611}" destId="{2A3A22F1-F64B-4EEB-BC8E-7FBA24E00323}" srcOrd="0" destOrd="0" parTransId="{FBAD54E6-E00E-45ED-9755-ED8AF73B9A3C}" sibTransId="{71DC5074-09AB-4CDD-9D02-83CC000B58F5}"/>
    <dgm:cxn modelId="{F87C0FB0-DCD8-49B8-B6DC-D53E3D14EA3A}" type="presParOf" srcId="{116780E2-7E17-43F5-85E6-49358BB71DC8}" destId="{A715D0A4-8E84-46E3-90FF-78A7CF192F57}" srcOrd="0" destOrd="0" presId="urn:microsoft.com/office/officeart/2005/8/layout/vList2"/>
    <dgm:cxn modelId="{C0B37019-F69E-458B-8954-A4470FC81EE4}" type="presParOf" srcId="{116780E2-7E17-43F5-85E6-49358BB71DC8}" destId="{88B841CC-D733-44F3-A1C6-BBD839CD7508}" srcOrd="1" destOrd="0" presId="urn:microsoft.com/office/officeart/2005/8/layout/vList2"/>
    <dgm:cxn modelId="{0B0D5D91-410B-465F-8762-F4E1812D509E}" type="presParOf" srcId="{116780E2-7E17-43F5-85E6-49358BB71DC8}" destId="{A99B7BA4-D3A3-4A29-813C-CDE302FC3C85}" srcOrd="2" destOrd="0" presId="urn:microsoft.com/office/officeart/2005/8/layout/vList2"/>
    <dgm:cxn modelId="{8EA284EF-A1E5-4585-A91E-49CCC60060B8}" type="presParOf" srcId="{116780E2-7E17-43F5-85E6-49358BB71DC8}" destId="{A3A4EAB7-18DA-4D77-88C6-B01A0920F372}" srcOrd="3" destOrd="0" presId="urn:microsoft.com/office/officeart/2005/8/layout/vList2"/>
    <dgm:cxn modelId="{196451CD-FFD5-4E53-8A71-00170A880242}" type="presParOf" srcId="{116780E2-7E17-43F5-85E6-49358BB71DC8}" destId="{22C3B365-1F3A-4CD9-BD6D-E1CEDA5D9D9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204AA2-EB56-4D77-94EB-59925DD07F7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4E42C14-DEF6-40F8-A165-C80A052B41BF}">
      <dgm:prSet/>
      <dgm:spPr/>
      <dgm:t>
        <a:bodyPr/>
        <a:lstStyle/>
        <a:p>
          <a:r>
            <a:rPr lang="en-US" baseline="0"/>
            <a:t>Madrigals were secular songs that emerged in Italy</a:t>
          </a:r>
          <a:endParaRPr lang="en-US"/>
        </a:p>
      </dgm:t>
    </dgm:pt>
    <dgm:pt modelId="{CDD9A74E-A92E-48B0-A7F0-C1595BF2A709}" type="parTrans" cxnId="{9F01FFE3-4A8E-4D3C-B9F4-29ECA6A8481B}">
      <dgm:prSet/>
      <dgm:spPr/>
      <dgm:t>
        <a:bodyPr/>
        <a:lstStyle/>
        <a:p>
          <a:endParaRPr lang="en-US"/>
        </a:p>
      </dgm:t>
    </dgm:pt>
    <dgm:pt modelId="{FA75A946-4AD0-402E-B862-F321FEE8EBBC}" type="sibTrans" cxnId="{9F01FFE3-4A8E-4D3C-B9F4-29ECA6A8481B}">
      <dgm:prSet/>
      <dgm:spPr/>
      <dgm:t>
        <a:bodyPr/>
        <a:lstStyle/>
        <a:p>
          <a:endParaRPr lang="en-US"/>
        </a:p>
      </dgm:t>
    </dgm:pt>
    <dgm:pt modelId="{BF687AAF-6F6F-4203-AB17-6C07760AAA27}">
      <dgm:prSet/>
      <dgm:spPr/>
      <dgm:t>
        <a:bodyPr/>
        <a:lstStyle/>
        <a:p>
          <a:r>
            <a:rPr lang="en-US" baseline="0"/>
            <a:t>The musical form is related to the poetry used in the work</a:t>
          </a:r>
          <a:endParaRPr lang="en-US"/>
        </a:p>
      </dgm:t>
    </dgm:pt>
    <dgm:pt modelId="{EF7E188C-9CC2-4182-B208-E3A9914081F4}" type="parTrans" cxnId="{D8B66200-3041-4795-907D-AE0D56010FB2}">
      <dgm:prSet/>
      <dgm:spPr/>
      <dgm:t>
        <a:bodyPr/>
        <a:lstStyle/>
        <a:p>
          <a:endParaRPr lang="en-US"/>
        </a:p>
      </dgm:t>
    </dgm:pt>
    <dgm:pt modelId="{826A62DA-7F32-4D4D-B673-1ADED555CA58}" type="sibTrans" cxnId="{D8B66200-3041-4795-907D-AE0D56010FB2}">
      <dgm:prSet/>
      <dgm:spPr/>
      <dgm:t>
        <a:bodyPr/>
        <a:lstStyle/>
        <a:p>
          <a:endParaRPr lang="en-US"/>
        </a:p>
      </dgm:t>
    </dgm:pt>
    <dgm:pt modelId="{4A8CAEE4-5C11-4734-BA4E-1CE33081A0A7}">
      <dgm:prSet/>
      <dgm:spPr/>
      <dgm:t>
        <a:bodyPr/>
        <a:lstStyle/>
        <a:p>
          <a:r>
            <a:rPr lang="en-US" baseline="0"/>
            <a:t>Many of the texts had sexual undertones that were understood by the people of that time</a:t>
          </a:r>
          <a:endParaRPr lang="en-US"/>
        </a:p>
      </dgm:t>
    </dgm:pt>
    <dgm:pt modelId="{8B05F3A6-B341-4950-96AF-815984EFD1B1}" type="parTrans" cxnId="{6C2D0501-EAA0-44A2-A6D5-426DCFD94B77}">
      <dgm:prSet/>
      <dgm:spPr/>
      <dgm:t>
        <a:bodyPr/>
        <a:lstStyle/>
        <a:p>
          <a:endParaRPr lang="en-US"/>
        </a:p>
      </dgm:t>
    </dgm:pt>
    <dgm:pt modelId="{6D29466F-4015-4A15-87BA-5FEC45CF51CA}" type="sibTrans" cxnId="{6C2D0501-EAA0-44A2-A6D5-426DCFD94B77}">
      <dgm:prSet/>
      <dgm:spPr/>
      <dgm:t>
        <a:bodyPr/>
        <a:lstStyle/>
        <a:p>
          <a:endParaRPr lang="en-US"/>
        </a:p>
      </dgm:t>
    </dgm:pt>
    <dgm:pt modelId="{0038D078-2917-4FA7-A145-34B1FECD981F}">
      <dgm:prSet/>
      <dgm:spPr/>
      <dgm:t>
        <a:bodyPr/>
        <a:lstStyle/>
        <a:p>
          <a:r>
            <a:rPr lang="en-US" baseline="0"/>
            <a:t>Most madrigals were initially composed and performed by men</a:t>
          </a:r>
          <a:endParaRPr lang="en-US"/>
        </a:p>
      </dgm:t>
    </dgm:pt>
    <dgm:pt modelId="{4A353C6D-DB87-462C-B756-08A335C32299}" type="parTrans" cxnId="{5D8224B7-3E3B-4251-9C30-EE9D05E1A9DC}">
      <dgm:prSet/>
      <dgm:spPr/>
      <dgm:t>
        <a:bodyPr/>
        <a:lstStyle/>
        <a:p>
          <a:endParaRPr lang="en-US"/>
        </a:p>
      </dgm:t>
    </dgm:pt>
    <dgm:pt modelId="{4DDB1E18-A3D9-4343-8F8D-8AC30BC38C16}" type="sibTrans" cxnId="{5D8224B7-3E3B-4251-9C30-EE9D05E1A9DC}">
      <dgm:prSet/>
      <dgm:spPr/>
      <dgm:t>
        <a:bodyPr/>
        <a:lstStyle/>
        <a:p>
          <a:endParaRPr lang="en-US"/>
        </a:p>
      </dgm:t>
    </dgm:pt>
    <dgm:pt modelId="{31C54286-28F0-4C58-9223-2B8C6191AEF5}" type="pres">
      <dgm:prSet presAssocID="{F4204AA2-EB56-4D77-94EB-59925DD07F7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B0B2D1-D108-4208-AC5D-7D61796F2BE2}" type="pres">
      <dgm:prSet presAssocID="{A4E42C14-DEF6-40F8-A165-C80A052B41BF}" presName="compNode" presStyleCnt="0"/>
      <dgm:spPr/>
    </dgm:pt>
    <dgm:pt modelId="{272B27FE-CE73-4334-A0A2-5992606896D4}" type="pres">
      <dgm:prSet presAssocID="{A4E42C14-DEF6-40F8-A165-C80A052B41BF}" presName="bgRect" presStyleLbl="bgShp" presStyleIdx="0" presStyleCnt="4"/>
      <dgm:spPr/>
    </dgm:pt>
    <dgm:pt modelId="{BEB892C2-7FF9-4889-B915-55354E09BD31}" type="pres">
      <dgm:prSet presAssocID="{A4E42C14-DEF6-40F8-A165-C80A052B41BF}" presName="iconRect" presStyleLbl="nod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reble clef"/>
        </a:ext>
      </dgm:extLst>
    </dgm:pt>
    <dgm:pt modelId="{03193A63-0E22-4CCA-84C5-05CB8240056F}" type="pres">
      <dgm:prSet presAssocID="{A4E42C14-DEF6-40F8-A165-C80A052B41BF}" presName="spaceRect" presStyleCnt="0"/>
      <dgm:spPr/>
    </dgm:pt>
    <dgm:pt modelId="{9770888C-15D6-4759-AB16-10D51998F319}" type="pres">
      <dgm:prSet presAssocID="{A4E42C14-DEF6-40F8-A165-C80A052B41BF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0E99D91-C8B2-4DE8-B220-33D497A75695}" type="pres">
      <dgm:prSet presAssocID="{FA75A946-4AD0-402E-B862-F321FEE8EBBC}" presName="sibTrans" presStyleCnt="0"/>
      <dgm:spPr/>
    </dgm:pt>
    <dgm:pt modelId="{A1577A14-18B7-4186-B227-7E0E35AEF543}" type="pres">
      <dgm:prSet presAssocID="{BF687AAF-6F6F-4203-AB17-6C07760AAA27}" presName="compNode" presStyleCnt="0"/>
      <dgm:spPr/>
    </dgm:pt>
    <dgm:pt modelId="{94026B68-EA72-4D31-BADF-7A939D691825}" type="pres">
      <dgm:prSet presAssocID="{BF687AAF-6F6F-4203-AB17-6C07760AAA27}" presName="bgRect" presStyleLbl="bgShp" presStyleIdx="1" presStyleCnt="4"/>
      <dgm:spPr/>
    </dgm:pt>
    <dgm:pt modelId="{801319A6-94B8-4B07-95A9-012D59AE6918}" type="pres">
      <dgm:prSet presAssocID="{BF687AAF-6F6F-4203-AB17-6C07760AAA27}" presName="iconRect" presStyleLbl="node1" presStyleIdx="1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usic notation"/>
        </a:ext>
      </dgm:extLst>
    </dgm:pt>
    <dgm:pt modelId="{33A9313D-6C5F-4973-BC97-CB5FD032CCD1}" type="pres">
      <dgm:prSet presAssocID="{BF687AAF-6F6F-4203-AB17-6C07760AAA27}" presName="spaceRect" presStyleCnt="0"/>
      <dgm:spPr/>
    </dgm:pt>
    <dgm:pt modelId="{39A50DFD-1801-49BC-AD9F-95E828E0E3A9}" type="pres">
      <dgm:prSet presAssocID="{BF687AAF-6F6F-4203-AB17-6C07760AAA27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28FD85B-984E-450C-9D5B-917FD68A13E2}" type="pres">
      <dgm:prSet presAssocID="{826A62DA-7F32-4D4D-B673-1ADED555CA58}" presName="sibTrans" presStyleCnt="0"/>
      <dgm:spPr/>
    </dgm:pt>
    <dgm:pt modelId="{4F986F6D-5171-40A1-9307-180E1B15018B}" type="pres">
      <dgm:prSet presAssocID="{4A8CAEE4-5C11-4734-BA4E-1CE33081A0A7}" presName="compNode" presStyleCnt="0"/>
      <dgm:spPr/>
    </dgm:pt>
    <dgm:pt modelId="{4A757671-1C19-4928-A955-9A777A786B02}" type="pres">
      <dgm:prSet presAssocID="{4A8CAEE4-5C11-4734-BA4E-1CE33081A0A7}" presName="bgRect" presStyleLbl="bgShp" presStyleIdx="2" presStyleCnt="4"/>
      <dgm:spPr/>
    </dgm:pt>
    <dgm:pt modelId="{4093EF62-C699-4E5C-BF79-DFF513797C26}" type="pres">
      <dgm:prSet presAssocID="{4A8CAEE4-5C11-4734-BA4E-1CE33081A0A7}" presName="iconRect" presStyleLbl="node1" presStyleIdx="2" presStyleCnt="4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editation"/>
        </a:ext>
      </dgm:extLst>
    </dgm:pt>
    <dgm:pt modelId="{B3E353ED-26B3-48FE-89CB-FC51176A5B10}" type="pres">
      <dgm:prSet presAssocID="{4A8CAEE4-5C11-4734-BA4E-1CE33081A0A7}" presName="spaceRect" presStyleCnt="0"/>
      <dgm:spPr/>
    </dgm:pt>
    <dgm:pt modelId="{7A094635-322E-49DA-B0B6-4C3888D028DD}" type="pres">
      <dgm:prSet presAssocID="{4A8CAEE4-5C11-4734-BA4E-1CE33081A0A7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057FCEA-2E4E-436F-908F-C76D8889CC37}" type="pres">
      <dgm:prSet presAssocID="{6D29466F-4015-4A15-87BA-5FEC45CF51CA}" presName="sibTrans" presStyleCnt="0"/>
      <dgm:spPr/>
    </dgm:pt>
    <dgm:pt modelId="{46E536A2-49B1-440C-8099-B3F9DC4A9260}" type="pres">
      <dgm:prSet presAssocID="{0038D078-2917-4FA7-A145-34B1FECD981F}" presName="compNode" presStyleCnt="0"/>
      <dgm:spPr/>
    </dgm:pt>
    <dgm:pt modelId="{883F5856-B5E1-40F3-B92C-88FA5D822E51}" type="pres">
      <dgm:prSet presAssocID="{0038D078-2917-4FA7-A145-34B1FECD981F}" presName="bgRect" presStyleLbl="bgShp" presStyleIdx="3" presStyleCnt="4"/>
      <dgm:spPr/>
    </dgm:pt>
    <dgm:pt modelId="{4295F84B-943C-401E-B61A-C8EFD0F0E7DD}" type="pres">
      <dgm:prSet presAssocID="{0038D078-2917-4FA7-A145-34B1FECD981F}" presName="iconRect" presStyleLbl="node1" presStyleIdx="3" presStyleCnt="4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an"/>
        </a:ext>
      </dgm:extLst>
    </dgm:pt>
    <dgm:pt modelId="{52E500FE-05EE-4B3E-BA47-0D5BF21F377A}" type="pres">
      <dgm:prSet presAssocID="{0038D078-2917-4FA7-A145-34B1FECD981F}" presName="spaceRect" presStyleCnt="0"/>
      <dgm:spPr/>
    </dgm:pt>
    <dgm:pt modelId="{4909E1AE-195F-448F-BF31-CFAB8D1B2DCC}" type="pres">
      <dgm:prSet presAssocID="{0038D078-2917-4FA7-A145-34B1FECD981F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2DDDE5C-7508-484F-9F30-C70BBB668169}" type="presOf" srcId="{0038D078-2917-4FA7-A145-34B1FECD981F}" destId="{4909E1AE-195F-448F-BF31-CFAB8D1B2DCC}" srcOrd="0" destOrd="0" presId="urn:microsoft.com/office/officeart/2018/2/layout/IconVerticalSolidList"/>
    <dgm:cxn modelId="{AE8785D7-A848-4068-B778-82D9BDF2166D}" type="presOf" srcId="{A4E42C14-DEF6-40F8-A165-C80A052B41BF}" destId="{9770888C-15D6-4759-AB16-10D51998F319}" srcOrd="0" destOrd="0" presId="urn:microsoft.com/office/officeart/2018/2/layout/IconVerticalSolidList"/>
    <dgm:cxn modelId="{52770E51-30E3-4608-A84D-4EE627CF4609}" type="presOf" srcId="{F4204AA2-EB56-4D77-94EB-59925DD07F7F}" destId="{31C54286-28F0-4C58-9223-2B8C6191AEF5}" srcOrd="0" destOrd="0" presId="urn:microsoft.com/office/officeart/2018/2/layout/IconVerticalSolidList"/>
    <dgm:cxn modelId="{9DEE2AB3-CE08-4820-9BCA-6F3C1AEEAE6E}" type="presOf" srcId="{4A8CAEE4-5C11-4734-BA4E-1CE33081A0A7}" destId="{7A094635-322E-49DA-B0B6-4C3888D028DD}" srcOrd="0" destOrd="0" presId="urn:microsoft.com/office/officeart/2018/2/layout/IconVerticalSolidList"/>
    <dgm:cxn modelId="{D8B66200-3041-4795-907D-AE0D56010FB2}" srcId="{F4204AA2-EB56-4D77-94EB-59925DD07F7F}" destId="{BF687AAF-6F6F-4203-AB17-6C07760AAA27}" srcOrd="1" destOrd="0" parTransId="{EF7E188C-9CC2-4182-B208-E3A9914081F4}" sibTransId="{826A62DA-7F32-4D4D-B673-1ADED555CA58}"/>
    <dgm:cxn modelId="{5D8224B7-3E3B-4251-9C30-EE9D05E1A9DC}" srcId="{F4204AA2-EB56-4D77-94EB-59925DD07F7F}" destId="{0038D078-2917-4FA7-A145-34B1FECD981F}" srcOrd="3" destOrd="0" parTransId="{4A353C6D-DB87-462C-B756-08A335C32299}" sibTransId="{4DDB1E18-A3D9-4343-8F8D-8AC30BC38C16}"/>
    <dgm:cxn modelId="{2D7BE52E-52FE-4684-9D74-F34B7BCC124D}" type="presOf" srcId="{BF687AAF-6F6F-4203-AB17-6C07760AAA27}" destId="{39A50DFD-1801-49BC-AD9F-95E828E0E3A9}" srcOrd="0" destOrd="0" presId="urn:microsoft.com/office/officeart/2018/2/layout/IconVerticalSolidList"/>
    <dgm:cxn modelId="{6C2D0501-EAA0-44A2-A6D5-426DCFD94B77}" srcId="{F4204AA2-EB56-4D77-94EB-59925DD07F7F}" destId="{4A8CAEE4-5C11-4734-BA4E-1CE33081A0A7}" srcOrd="2" destOrd="0" parTransId="{8B05F3A6-B341-4950-96AF-815984EFD1B1}" sibTransId="{6D29466F-4015-4A15-87BA-5FEC45CF51CA}"/>
    <dgm:cxn modelId="{9F01FFE3-4A8E-4D3C-B9F4-29ECA6A8481B}" srcId="{F4204AA2-EB56-4D77-94EB-59925DD07F7F}" destId="{A4E42C14-DEF6-40F8-A165-C80A052B41BF}" srcOrd="0" destOrd="0" parTransId="{CDD9A74E-A92E-48B0-A7F0-C1595BF2A709}" sibTransId="{FA75A946-4AD0-402E-B862-F321FEE8EBBC}"/>
    <dgm:cxn modelId="{5D8C08B3-1B1D-4C7D-95D3-E4EE09325CA7}" type="presParOf" srcId="{31C54286-28F0-4C58-9223-2B8C6191AEF5}" destId="{8AB0B2D1-D108-4208-AC5D-7D61796F2BE2}" srcOrd="0" destOrd="0" presId="urn:microsoft.com/office/officeart/2018/2/layout/IconVerticalSolidList"/>
    <dgm:cxn modelId="{F26AEEE9-1F82-4594-B3BE-12536314CFFC}" type="presParOf" srcId="{8AB0B2D1-D108-4208-AC5D-7D61796F2BE2}" destId="{272B27FE-CE73-4334-A0A2-5992606896D4}" srcOrd="0" destOrd="0" presId="urn:microsoft.com/office/officeart/2018/2/layout/IconVerticalSolidList"/>
    <dgm:cxn modelId="{D57041C1-9D33-4482-AC2E-698B5F01AB23}" type="presParOf" srcId="{8AB0B2D1-D108-4208-AC5D-7D61796F2BE2}" destId="{BEB892C2-7FF9-4889-B915-55354E09BD31}" srcOrd="1" destOrd="0" presId="urn:microsoft.com/office/officeart/2018/2/layout/IconVerticalSolidList"/>
    <dgm:cxn modelId="{90B800BC-B6C6-41E0-8D70-C51782BAE0C1}" type="presParOf" srcId="{8AB0B2D1-D108-4208-AC5D-7D61796F2BE2}" destId="{03193A63-0E22-4CCA-84C5-05CB8240056F}" srcOrd="2" destOrd="0" presId="urn:microsoft.com/office/officeart/2018/2/layout/IconVerticalSolidList"/>
    <dgm:cxn modelId="{09871C7A-CFF8-4CAF-B985-D9CD6239EC29}" type="presParOf" srcId="{8AB0B2D1-D108-4208-AC5D-7D61796F2BE2}" destId="{9770888C-15D6-4759-AB16-10D51998F319}" srcOrd="3" destOrd="0" presId="urn:microsoft.com/office/officeart/2018/2/layout/IconVerticalSolidList"/>
    <dgm:cxn modelId="{DC049C37-939B-4828-8D5A-57D5230EDA86}" type="presParOf" srcId="{31C54286-28F0-4C58-9223-2B8C6191AEF5}" destId="{20E99D91-C8B2-4DE8-B220-33D497A75695}" srcOrd="1" destOrd="0" presId="urn:microsoft.com/office/officeart/2018/2/layout/IconVerticalSolidList"/>
    <dgm:cxn modelId="{958F90D0-A942-4361-ABA1-0A703B232794}" type="presParOf" srcId="{31C54286-28F0-4C58-9223-2B8C6191AEF5}" destId="{A1577A14-18B7-4186-B227-7E0E35AEF543}" srcOrd="2" destOrd="0" presId="urn:microsoft.com/office/officeart/2018/2/layout/IconVerticalSolidList"/>
    <dgm:cxn modelId="{E311AFA2-C220-4AB3-A743-95DAE0063E3C}" type="presParOf" srcId="{A1577A14-18B7-4186-B227-7E0E35AEF543}" destId="{94026B68-EA72-4D31-BADF-7A939D691825}" srcOrd="0" destOrd="0" presId="urn:microsoft.com/office/officeart/2018/2/layout/IconVerticalSolidList"/>
    <dgm:cxn modelId="{722753E6-F5A2-460C-91DA-82805AB72B00}" type="presParOf" srcId="{A1577A14-18B7-4186-B227-7E0E35AEF543}" destId="{801319A6-94B8-4B07-95A9-012D59AE6918}" srcOrd="1" destOrd="0" presId="urn:microsoft.com/office/officeart/2018/2/layout/IconVerticalSolidList"/>
    <dgm:cxn modelId="{F83ECFDC-34C3-441A-949C-F29AA0D38220}" type="presParOf" srcId="{A1577A14-18B7-4186-B227-7E0E35AEF543}" destId="{33A9313D-6C5F-4973-BC97-CB5FD032CCD1}" srcOrd="2" destOrd="0" presId="urn:microsoft.com/office/officeart/2018/2/layout/IconVerticalSolidList"/>
    <dgm:cxn modelId="{B08188EC-9575-4753-B7B0-328004091321}" type="presParOf" srcId="{A1577A14-18B7-4186-B227-7E0E35AEF543}" destId="{39A50DFD-1801-49BC-AD9F-95E828E0E3A9}" srcOrd="3" destOrd="0" presId="urn:microsoft.com/office/officeart/2018/2/layout/IconVerticalSolidList"/>
    <dgm:cxn modelId="{FB8D844D-883B-4C12-8460-6303061729DD}" type="presParOf" srcId="{31C54286-28F0-4C58-9223-2B8C6191AEF5}" destId="{128FD85B-984E-450C-9D5B-917FD68A13E2}" srcOrd="3" destOrd="0" presId="urn:microsoft.com/office/officeart/2018/2/layout/IconVerticalSolidList"/>
    <dgm:cxn modelId="{0A40ED07-114E-45ED-B4F6-30AB49462A3F}" type="presParOf" srcId="{31C54286-28F0-4C58-9223-2B8C6191AEF5}" destId="{4F986F6D-5171-40A1-9307-180E1B15018B}" srcOrd="4" destOrd="0" presId="urn:microsoft.com/office/officeart/2018/2/layout/IconVerticalSolidList"/>
    <dgm:cxn modelId="{475C2B28-F8CA-4684-9B18-2F96FB4D8787}" type="presParOf" srcId="{4F986F6D-5171-40A1-9307-180E1B15018B}" destId="{4A757671-1C19-4928-A955-9A777A786B02}" srcOrd="0" destOrd="0" presId="urn:microsoft.com/office/officeart/2018/2/layout/IconVerticalSolidList"/>
    <dgm:cxn modelId="{3DE46857-C1E6-4E5D-B530-D6E42897868A}" type="presParOf" srcId="{4F986F6D-5171-40A1-9307-180E1B15018B}" destId="{4093EF62-C699-4E5C-BF79-DFF513797C26}" srcOrd="1" destOrd="0" presId="urn:microsoft.com/office/officeart/2018/2/layout/IconVerticalSolidList"/>
    <dgm:cxn modelId="{A8EA3970-2C8C-4FA7-8CCB-196A9A218460}" type="presParOf" srcId="{4F986F6D-5171-40A1-9307-180E1B15018B}" destId="{B3E353ED-26B3-48FE-89CB-FC51176A5B10}" srcOrd="2" destOrd="0" presId="urn:microsoft.com/office/officeart/2018/2/layout/IconVerticalSolidList"/>
    <dgm:cxn modelId="{D3AEF0BF-6521-4552-A831-2B58AD398343}" type="presParOf" srcId="{4F986F6D-5171-40A1-9307-180E1B15018B}" destId="{7A094635-322E-49DA-B0B6-4C3888D028DD}" srcOrd="3" destOrd="0" presId="urn:microsoft.com/office/officeart/2018/2/layout/IconVerticalSolidList"/>
    <dgm:cxn modelId="{A08DABFC-CFC8-4098-B88C-7EB26368A3AB}" type="presParOf" srcId="{31C54286-28F0-4C58-9223-2B8C6191AEF5}" destId="{C057FCEA-2E4E-436F-908F-C76D8889CC37}" srcOrd="5" destOrd="0" presId="urn:microsoft.com/office/officeart/2018/2/layout/IconVerticalSolidList"/>
    <dgm:cxn modelId="{936927ED-D373-4A5E-9B35-C0BB86537A2E}" type="presParOf" srcId="{31C54286-28F0-4C58-9223-2B8C6191AEF5}" destId="{46E536A2-49B1-440C-8099-B3F9DC4A9260}" srcOrd="6" destOrd="0" presId="urn:microsoft.com/office/officeart/2018/2/layout/IconVerticalSolidList"/>
    <dgm:cxn modelId="{3EB08D3C-DD2E-4828-A3DE-B3D161AF6A00}" type="presParOf" srcId="{46E536A2-49B1-440C-8099-B3F9DC4A9260}" destId="{883F5856-B5E1-40F3-B92C-88FA5D822E51}" srcOrd="0" destOrd="0" presId="urn:microsoft.com/office/officeart/2018/2/layout/IconVerticalSolidList"/>
    <dgm:cxn modelId="{077B5A89-5A7A-44DF-B9F8-6C3B0F34B102}" type="presParOf" srcId="{46E536A2-49B1-440C-8099-B3F9DC4A9260}" destId="{4295F84B-943C-401E-B61A-C8EFD0F0E7DD}" srcOrd="1" destOrd="0" presId="urn:microsoft.com/office/officeart/2018/2/layout/IconVerticalSolidList"/>
    <dgm:cxn modelId="{5496F198-E336-47BE-B599-266D5E0D7402}" type="presParOf" srcId="{46E536A2-49B1-440C-8099-B3F9DC4A9260}" destId="{52E500FE-05EE-4B3E-BA47-0D5BF21F377A}" srcOrd="2" destOrd="0" presId="urn:microsoft.com/office/officeart/2018/2/layout/IconVerticalSolidList"/>
    <dgm:cxn modelId="{B990D313-E3C2-42C4-92C9-20B1DD6D9E87}" type="presParOf" srcId="{46E536A2-49B1-440C-8099-B3F9DC4A9260}" destId="{4909E1AE-195F-448F-BF31-CFAB8D1B2DC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5CE1B6-7644-4674-92DF-8C17802C906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243E977-B141-4E74-9967-DA60F24A2305}">
      <dgm:prSet/>
      <dgm:spPr/>
      <dgm:t>
        <a:bodyPr/>
        <a:lstStyle/>
        <a:p>
          <a:r>
            <a:rPr lang="en-US" dirty="0" err="1" smtClean="0"/>
            <a:t>Casulana</a:t>
          </a:r>
          <a:r>
            <a:rPr lang="en-US" dirty="0" smtClean="0"/>
            <a:t> composed </a:t>
          </a:r>
          <a:r>
            <a:rPr lang="en-US" dirty="0"/>
            <a:t>and published many madrigals, and was a teacher of composition</a:t>
          </a:r>
        </a:p>
      </dgm:t>
    </dgm:pt>
    <dgm:pt modelId="{997141BD-EFCF-4C9D-8F12-9D9A030A04FD}" type="parTrans" cxnId="{6D57A27A-B048-45B4-8ECB-B14BD8ABE859}">
      <dgm:prSet/>
      <dgm:spPr/>
      <dgm:t>
        <a:bodyPr/>
        <a:lstStyle/>
        <a:p>
          <a:endParaRPr lang="en-US"/>
        </a:p>
      </dgm:t>
    </dgm:pt>
    <dgm:pt modelId="{E27FE9B8-F540-4353-B474-20562C3F479A}" type="sibTrans" cxnId="{6D57A27A-B048-45B4-8ECB-B14BD8ABE859}">
      <dgm:prSet/>
      <dgm:spPr/>
      <dgm:t>
        <a:bodyPr/>
        <a:lstStyle/>
        <a:p>
          <a:endParaRPr lang="en-US"/>
        </a:p>
      </dgm:t>
    </dgm:pt>
    <dgm:pt modelId="{373577AF-7ADE-4C5A-A91D-BB8844D0440D}">
      <dgm:prSet/>
      <dgm:spPr/>
      <dgm:t>
        <a:bodyPr/>
        <a:lstStyle/>
        <a:p>
          <a:r>
            <a:rPr lang="en-US" dirty="0" smtClean="0"/>
            <a:t>Her </a:t>
          </a:r>
          <a:r>
            <a:rPr lang="en-US" dirty="0"/>
            <a:t>musical settings downplayed  sexual text references</a:t>
          </a:r>
        </a:p>
      </dgm:t>
    </dgm:pt>
    <dgm:pt modelId="{532D4956-1718-4333-9367-71685ACFA061}" type="parTrans" cxnId="{40C067F6-411A-4454-A14D-DECE73C9C547}">
      <dgm:prSet/>
      <dgm:spPr/>
      <dgm:t>
        <a:bodyPr/>
        <a:lstStyle/>
        <a:p>
          <a:endParaRPr lang="en-US"/>
        </a:p>
      </dgm:t>
    </dgm:pt>
    <dgm:pt modelId="{41DA3651-C681-49E4-BB2F-83A6F30977DE}" type="sibTrans" cxnId="{40C067F6-411A-4454-A14D-DECE73C9C547}">
      <dgm:prSet/>
      <dgm:spPr/>
      <dgm:t>
        <a:bodyPr/>
        <a:lstStyle/>
        <a:p>
          <a:endParaRPr lang="en-US"/>
        </a:p>
      </dgm:t>
    </dgm:pt>
    <dgm:pt modelId="{D996F08E-9B5C-42E6-B4DC-636722B8F8BB}" type="pres">
      <dgm:prSet presAssocID="{115CE1B6-7644-4674-92DF-8C17802C90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066436-9634-4E63-B646-D1EACA4E1FD8}" type="pres">
      <dgm:prSet presAssocID="{5243E977-B141-4E74-9967-DA60F24A230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15E92-AE8D-4F55-A9B9-889667DA1945}" type="pres">
      <dgm:prSet presAssocID="{E27FE9B8-F540-4353-B474-20562C3F479A}" presName="spacer" presStyleCnt="0"/>
      <dgm:spPr/>
    </dgm:pt>
    <dgm:pt modelId="{FD97A8A9-5B0C-4262-9214-671475FD0395}" type="pres">
      <dgm:prSet presAssocID="{373577AF-7ADE-4C5A-A91D-BB8844D0440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D96759-2217-41B3-ABF9-11359F9344C3}" type="presOf" srcId="{373577AF-7ADE-4C5A-A91D-BB8844D0440D}" destId="{FD97A8A9-5B0C-4262-9214-671475FD0395}" srcOrd="0" destOrd="0" presId="urn:microsoft.com/office/officeart/2005/8/layout/vList2"/>
    <dgm:cxn modelId="{40C067F6-411A-4454-A14D-DECE73C9C547}" srcId="{115CE1B6-7644-4674-92DF-8C17802C9060}" destId="{373577AF-7ADE-4C5A-A91D-BB8844D0440D}" srcOrd="1" destOrd="0" parTransId="{532D4956-1718-4333-9367-71685ACFA061}" sibTransId="{41DA3651-C681-49E4-BB2F-83A6F30977DE}"/>
    <dgm:cxn modelId="{B53F4CAF-B809-4D8D-A8A7-D7EBE2EE1815}" type="presOf" srcId="{5243E977-B141-4E74-9967-DA60F24A2305}" destId="{EB066436-9634-4E63-B646-D1EACA4E1FD8}" srcOrd="0" destOrd="0" presId="urn:microsoft.com/office/officeart/2005/8/layout/vList2"/>
    <dgm:cxn modelId="{B3B8F6DD-FDD0-49D7-B8F9-30C4F0BC5473}" type="presOf" srcId="{115CE1B6-7644-4674-92DF-8C17802C9060}" destId="{D996F08E-9B5C-42E6-B4DC-636722B8F8BB}" srcOrd="0" destOrd="0" presId="urn:microsoft.com/office/officeart/2005/8/layout/vList2"/>
    <dgm:cxn modelId="{6D57A27A-B048-45B4-8ECB-B14BD8ABE859}" srcId="{115CE1B6-7644-4674-92DF-8C17802C9060}" destId="{5243E977-B141-4E74-9967-DA60F24A2305}" srcOrd="0" destOrd="0" parTransId="{997141BD-EFCF-4C9D-8F12-9D9A030A04FD}" sibTransId="{E27FE9B8-F540-4353-B474-20562C3F479A}"/>
    <dgm:cxn modelId="{F9E114BB-4556-4C7A-A505-5B9FC5602752}" type="presParOf" srcId="{D996F08E-9B5C-42E6-B4DC-636722B8F8BB}" destId="{EB066436-9634-4E63-B646-D1EACA4E1FD8}" srcOrd="0" destOrd="0" presId="urn:microsoft.com/office/officeart/2005/8/layout/vList2"/>
    <dgm:cxn modelId="{5B512BE2-FE5C-43E5-9344-FA184B98F584}" type="presParOf" srcId="{D996F08E-9B5C-42E6-B4DC-636722B8F8BB}" destId="{D6515E92-AE8D-4F55-A9B9-889667DA1945}" srcOrd="1" destOrd="0" presId="urn:microsoft.com/office/officeart/2005/8/layout/vList2"/>
    <dgm:cxn modelId="{FBE05F87-4A8A-4460-B69B-6A633802DCE0}" type="presParOf" srcId="{D996F08E-9B5C-42E6-B4DC-636722B8F8BB}" destId="{FD97A8A9-5B0C-4262-9214-671475FD039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10EE51-B13D-42A2-8FE7-38BEF9DC571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A85E3EA-A526-4A50-BF73-17DA6B801C90}">
      <dgm:prSet custT="1"/>
      <dgm:spPr/>
      <dgm:t>
        <a:bodyPr/>
        <a:lstStyle/>
        <a:p>
          <a:r>
            <a:rPr lang="en-US" sz="3600" dirty="0"/>
            <a:t>Other courts quickly emulated the Ferrara court and hired their own ensembles</a:t>
          </a:r>
        </a:p>
      </dgm:t>
    </dgm:pt>
    <dgm:pt modelId="{A7F6879F-AD13-49BC-B27A-891F2BF652B1}" type="parTrans" cxnId="{263AD566-F4F8-40A7-8112-1947A669D4EE}">
      <dgm:prSet/>
      <dgm:spPr/>
      <dgm:t>
        <a:bodyPr/>
        <a:lstStyle/>
        <a:p>
          <a:endParaRPr lang="en-US"/>
        </a:p>
      </dgm:t>
    </dgm:pt>
    <dgm:pt modelId="{202F0C44-B885-4106-8652-C9D8F38EE266}" type="sibTrans" cxnId="{263AD566-F4F8-40A7-8112-1947A669D4EE}">
      <dgm:prSet/>
      <dgm:spPr/>
      <dgm:t>
        <a:bodyPr/>
        <a:lstStyle/>
        <a:p>
          <a:endParaRPr lang="en-US"/>
        </a:p>
      </dgm:t>
    </dgm:pt>
    <dgm:pt modelId="{42CB154B-C161-442F-B71E-19627AD49C78}">
      <dgm:prSet custT="1"/>
      <dgm:spPr/>
      <dgm:t>
        <a:bodyPr/>
        <a:lstStyle/>
        <a:p>
          <a:r>
            <a:rPr lang="en-US" sz="3600" dirty="0"/>
            <a:t>By the dawn of the Baroque era, court-based singing for women was increasingly viewed as socially acceptable</a:t>
          </a:r>
        </a:p>
      </dgm:t>
    </dgm:pt>
    <dgm:pt modelId="{8BF01DC4-BDBF-4CA7-8954-949239A0A817}" type="parTrans" cxnId="{0BF6D8F1-2E31-4CEF-83F4-7D47A3479606}">
      <dgm:prSet/>
      <dgm:spPr/>
      <dgm:t>
        <a:bodyPr/>
        <a:lstStyle/>
        <a:p>
          <a:endParaRPr lang="en-US"/>
        </a:p>
      </dgm:t>
    </dgm:pt>
    <dgm:pt modelId="{CDDCA9A6-69CE-479E-ACCB-53DDBFA73567}" type="sibTrans" cxnId="{0BF6D8F1-2E31-4CEF-83F4-7D47A3479606}">
      <dgm:prSet/>
      <dgm:spPr/>
      <dgm:t>
        <a:bodyPr/>
        <a:lstStyle/>
        <a:p>
          <a:endParaRPr lang="en-US"/>
        </a:p>
      </dgm:t>
    </dgm:pt>
    <dgm:pt modelId="{97951DA6-F54D-438F-B5FE-BE1ACC2BBF38}" type="pres">
      <dgm:prSet presAssocID="{AF10EE51-B13D-42A2-8FE7-38BEF9DC571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A32949-3358-40D6-8345-F7B479EAAE25}" type="pres">
      <dgm:prSet presAssocID="{0A85E3EA-A526-4A50-BF73-17DA6B801C90}" presName="compNode" presStyleCnt="0"/>
      <dgm:spPr/>
    </dgm:pt>
    <dgm:pt modelId="{5076674A-E093-4024-A0D8-4DD9E19C2685}" type="pres">
      <dgm:prSet presAssocID="{0A85E3EA-A526-4A50-BF73-17DA6B801C90}" presName="iconRect" presStyleLbl="node1" presStyleIdx="0" presStyleCnt="2"/>
      <dgm:spPr>
        <a:noFill/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9DBACB19-6FE8-4753-8DDD-2BC284F2DD41}" type="pres">
      <dgm:prSet presAssocID="{0A85E3EA-A526-4A50-BF73-17DA6B801C90}" presName="spaceRect" presStyleCnt="0"/>
      <dgm:spPr/>
    </dgm:pt>
    <dgm:pt modelId="{909E8B68-AA1B-43F2-A37C-3E928E02F290}" type="pres">
      <dgm:prSet presAssocID="{0A85E3EA-A526-4A50-BF73-17DA6B801C90}" presName="textRect" presStyleLbl="revTx" presStyleIdx="0" presStyleCnt="2" custScaleX="167757" custScaleY="9985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E4C6FCC-69E4-46BF-9F21-F9ADD81ECE56}" type="pres">
      <dgm:prSet presAssocID="{202F0C44-B885-4106-8652-C9D8F38EE266}" presName="sibTrans" presStyleCnt="0"/>
      <dgm:spPr/>
    </dgm:pt>
    <dgm:pt modelId="{D783B8DD-8CCF-4E38-9DC8-FFDEB642568D}" type="pres">
      <dgm:prSet presAssocID="{42CB154B-C161-442F-B71E-19627AD49C78}" presName="compNode" presStyleCnt="0"/>
      <dgm:spPr/>
    </dgm:pt>
    <dgm:pt modelId="{39473632-4C37-4475-9D4F-0D7DC0F2175D}" type="pres">
      <dgm:prSet presAssocID="{42CB154B-C161-442F-B71E-19627AD49C78}" presName="iconRect" presStyleLbl="node1" presStyleIdx="1" presStyleCnt="2"/>
      <dgm:spPr>
        <a:noFill/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Woman"/>
        </a:ext>
      </dgm:extLst>
    </dgm:pt>
    <dgm:pt modelId="{69CA7916-A588-421E-862F-E7778673EF45}" type="pres">
      <dgm:prSet presAssocID="{42CB154B-C161-442F-B71E-19627AD49C78}" presName="spaceRect" presStyleCnt="0"/>
      <dgm:spPr/>
    </dgm:pt>
    <dgm:pt modelId="{BEA46A32-6B97-4453-8CDA-97E04792D176}" type="pres">
      <dgm:prSet presAssocID="{42CB154B-C161-442F-B71E-19627AD49C78}" presName="textRect" presStyleLbl="revTx" presStyleIdx="1" presStyleCnt="2" custScaleX="170112" custScaleY="12299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3AD566-F4F8-40A7-8112-1947A669D4EE}" srcId="{AF10EE51-B13D-42A2-8FE7-38BEF9DC5718}" destId="{0A85E3EA-A526-4A50-BF73-17DA6B801C90}" srcOrd="0" destOrd="0" parTransId="{A7F6879F-AD13-49BC-B27A-891F2BF652B1}" sibTransId="{202F0C44-B885-4106-8652-C9D8F38EE266}"/>
    <dgm:cxn modelId="{BCA05089-0EC6-44F5-BCAE-17C3CAB028F5}" type="presOf" srcId="{AF10EE51-B13D-42A2-8FE7-38BEF9DC5718}" destId="{97951DA6-F54D-438F-B5FE-BE1ACC2BBF38}" srcOrd="0" destOrd="0" presId="urn:microsoft.com/office/officeart/2018/2/layout/IconLabelList"/>
    <dgm:cxn modelId="{0BF6D8F1-2E31-4CEF-83F4-7D47A3479606}" srcId="{AF10EE51-B13D-42A2-8FE7-38BEF9DC5718}" destId="{42CB154B-C161-442F-B71E-19627AD49C78}" srcOrd="1" destOrd="0" parTransId="{8BF01DC4-BDBF-4CA7-8954-949239A0A817}" sibTransId="{CDDCA9A6-69CE-479E-ACCB-53DDBFA73567}"/>
    <dgm:cxn modelId="{0094D572-58C3-4415-8C38-001229558955}" type="presOf" srcId="{0A85E3EA-A526-4A50-BF73-17DA6B801C90}" destId="{909E8B68-AA1B-43F2-A37C-3E928E02F290}" srcOrd="0" destOrd="0" presId="urn:microsoft.com/office/officeart/2018/2/layout/IconLabelList"/>
    <dgm:cxn modelId="{ED53C7B1-2076-4A97-9FEB-72BEBDD0641A}" type="presOf" srcId="{42CB154B-C161-442F-B71E-19627AD49C78}" destId="{BEA46A32-6B97-4453-8CDA-97E04792D176}" srcOrd="0" destOrd="0" presId="urn:microsoft.com/office/officeart/2018/2/layout/IconLabelList"/>
    <dgm:cxn modelId="{F6B4D47B-23BD-4C19-9593-48FE9862FC5B}" type="presParOf" srcId="{97951DA6-F54D-438F-B5FE-BE1ACC2BBF38}" destId="{60A32949-3358-40D6-8345-F7B479EAAE25}" srcOrd="0" destOrd="0" presId="urn:microsoft.com/office/officeart/2018/2/layout/IconLabelList"/>
    <dgm:cxn modelId="{D20AEB2A-2818-4756-91B7-AC2A9081C9EE}" type="presParOf" srcId="{60A32949-3358-40D6-8345-F7B479EAAE25}" destId="{5076674A-E093-4024-A0D8-4DD9E19C2685}" srcOrd="0" destOrd="0" presId="urn:microsoft.com/office/officeart/2018/2/layout/IconLabelList"/>
    <dgm:cxn modelId="{93220366-7E6D-4442-901B-095F0ADC2D1E}" type="presParOf" srcId="{60A32949-3358-40D6-8345-F7B479EAAE25}" destId="{9DBACB19-6FE8-4753-8DDD-2BC284F2DD41}" srcOrd="1" destOrd="0" presId="urn:microsoft.com/office/officeart/2018/2/layout/IconLabelList"/>
    <dgm:cxn modelId="{B3ACE948-D72A-4C93-8099-76BCAEBCFC1E}" type="presParOf" srcId="{60A32949-3358-40D6-8345-F7B479EAAE25}" destId="{909E8B68-AA1B-43F2-A37C-3E928E02F290}" srcOrd="2" destOrd="0" presId="urn:microsoft.com/office/officeart/2018/2/layout/IconLabelList"/>
    <dgm:cxn modelId="{62359272-2536-43E3-9453-EAC323E90B15}" type="presParOf" srcId="{97951DA6-F54D-438F-B5FE-BE1ACC2BBF38}" destId="{9E4C6FCC-69E4-46BF-9F21-F9ADD81ECE56}" srcOrd="1" destOrd="0" presId="urn:microsoft.com/office/officeart/2018/2/layout/IconLabelList"/>
    <dgm:cxn modelId="{D73D61AE-8936-47AD-9F72-00F06F92B1FD}" type="presParOf" srcId="{97951DA6-F54D-438F-B5FE-BE1ACC2BBF38}" destId="{D783B8DD-8CCF-4E38-9DC8-FFDEB642568D}" srcOrd="2" destOrd="0" presId="urn:microsoft.com/office/officeart/2018/2/layout/IconLabelList"/>
    <dgm:cxn modelId="{CACE09ED-EC1C-4631-8BDB-66547A004337}" type="presParOf" srcId="{D783B8DD-8CCF-4E38-9DC8-FFDEB642568D}" destId="{39473632-4C37-4475-9D4F-0D7DC0F2175D}" srcOrd="0" destOrd="0" presId="urn:microsoft.com/office/officeart/2018/2/layout/IconLabelList"/>
    <dgm:cxn modelId="{ECA74B53-CF2E-4115-869F-1B56A49B7CCF}" type="presParOf" srcId="{D783B8DD-8CCF-4E38-9DC8-FFDEB642568D}" destId="{69CA7916-A588-421E-862F-E7778673EF45}" srcOrd="1" destOrd="0" presId="urn:microsoft.com/office/officeart/2018/2/layout/IconLabelList"/>
    <dgm:cxn modelId="{B3DD5B01-5CBB-4E62-ADE5-79A3109C6EBF}" type="presParOf" srcId="{D783B8DD-8CCF-4E38-9DC8-FFDEB642568D}" destId="{BEA46A32-6B97-4453-8CDA-97E04792D17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28F4E-D718-4542-A2B4-0345E4C9F1A2}">
      <dsp:nvSpPr>
        <dsp:cNvPr id="0" name=""/>
        <dsp:cNvSpPr/>
      </dsp:nvSpPr>
      <dsp:spPr>
        <a:xfrm>
          <a:off x="410378" y="238"/>
          <a:ext cx="4089618" cy="2596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399EE-C773-491C-BECA-B578E0B444BB}">
      <dsp:nvSpPr>
        <dsp:cNvPr id="0" name=""/>
        <dsp:cNvSpPr/>
      </dsp:nvSpPr>
      <dsp:spPr>
        <a:xfrm>
          <a:off x="864780" y="431920"/>
          <a:ext cx="4089618" cy="2596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Arts traditions were deeply linked to the courts</a:t>
          </a:r>
        </a:p>
      </dsp:txBody>
      <dsp:txXfrm>
        <a:off x="940841" y="507981"/>
        <a:ext cx="3937496" cy="2444785"/>
      </dsp:txXfrm>
    </dsp:sp>
    <dsp:sp modelId="{A3C43965-3F35-4ABE-B4FF-7936020FFBE5}">
      <dsp:nvSpPr>
        <dsp:cNvPr id="0" name=""/>
        <dsp:cNvSpPr/>
      </dsp:nvSpPr>
      <dsp:spPr>
        <a:xfrm>
          <a:off x="5408801" y="238"/>
          <a:ext cx="4089618" cy="2596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62BCA-9086-40C7-B747-9EB13B5C5765}">
      <dsp:nvSpPr>
        <dsp:cNvPr id="0" name=""/>
        <dsp:cNvSpPr/>
      </dsp:nvSpPr>
      <dsp:spPr>
        <a:xfrm>
          <a:off x="5863203" y="431920"/>
          <a:ext cx="4089618" cy="2596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Women had important roles as singers, dancers, instrumentalists and composers</a:t>
          </a:r>
        </a:p>
      </dsp:txBody>
      <dsp:txXfrm>
        <a:off x="5939264" y="507981"/>
        <a:ext cx="3937496" cy="24447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FCA03-FCAF-4FE3-A796-3A32E9AC7E79}">
      <dsp:nvSpPr>
        <dsp:cNvPr id="0" name=""/>
        <dsp:cNvSpPr/>
      </dsp:nvSpPr>
      <dsp:spPr>
        <a:xfrm>
          <a:off x="0" y="0"/>
          <a:ext cx="5680868" cy="20731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Today, the practice continues as a systematic form of prostitution, and some devadasis are children. </a:t>
          </a:r>
        </a:p>
      </dsp:txBody>
      <dsp:txXfrm>
        <a:off x="60719" y="60719"/>
        <a:ext cx="3538142" cy="1951678"/>
      </dsp:txXfrm>
    </dsp:sp>
    <dsp:sp modelId="{329BAA58-1E74-4342-9282-A1921A8E0142}">
      <dsp:nvSpPr>
        <dsp:cNvPr id="0" name=""/>
        <dsp:cNvSpPr/>
      </dsp:nvSpPr>
      <dsp:spPr>
        <a:xfrm>
          <a:off x="1002506" y="2533808"/>
          <a:ext cx="5680868" cy="20731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Current devadasis often live in villages as “untouchables” in the Indian caste system.</a:t>
          </a:r>
        </a:p>
      </dsp:txBody>
      <dsp:txXfrm>
        <a:off x="1063225" y="2594527"/>
        <a:ext cx="3209398" cy="1951678"/>
      </dsp:txXfrm>
    </dsp:sp>
    <dsp:sp modelId="{372278FE-2633-4CA8-BF60-DC2D353ADDCE}">
      <dsp:nvSpPr>
        <dsp:cNvPr id="0" name=""/>
        <dsp:cNvSpPr/>
      </dsp:nvSpPr>
      <dsp:spPr>
        <a:xfrm>
          <a:off x="4333343" y="1629699"/>
          <a:ext cx="1347525" cy="13475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636536" y="1629699"/>
        <a:ext cx="741139" cy="10140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5D0A4-8E84-46E3-90FF-78A7CF192F57}">
      <dsp:nvSpPr>
        <dsp:cNvPr id="0" name=""/>
        <dsp:cNvSpPr/>
      </dsp:nvSpPr>
      <dsp:spPr>
        <a:xfrm>
          <a:off x="0" y="31457"/>
          <a:ext cx="6683374" cy="14589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baseline="0"/>
            <a:t>Male court composers in France between 1170 and 1260 created sung poetry, or “troubadour songs”</a:t>
          </a:r>
          <a:endParaRPr lang="en-US" sz="2900" kern="1200"/>
        </a:p>
      </dsp:txBody>
      <dsp:txXfrm>
        <a:off x="71222" y="102679"/>
        <a:ext cx="6540930" cy="1316546"/>
      </dsp:txXfrm>
    </dsp:sp>
    <dsp:sp modelId="{A99B7BA4-D3A3-4A29-813C-CDE302FC3C85}">
      <dsp:nvSpPr>
        <dsp:cNvPr id="0" name=""/>
        <dsp:cNvSpPr/>
      </dsp:nvSpPr>
      <dsp:spPr>
        <a:xfrm>
          <a:off x="0" y="1573967"/>
          <a:ext cx="6683374" cy="1458990"/>
        </a:xfrm>
        <a:prstGeom prst="roundRect">
          <a:avLst/>
        </a:prstGeom>
        <a:gradFill rotWithShape="0">
          <a:gsLst>
            <a:gs pos="0">
              <a:schemeClr val="accent2">
                <a:hueOff val="-1180472"/>
                <a:satOff val="-10766"/>
                <a:lumOff val="-196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180472"/>
                <a:satOff val="-10766"/>
                <a:lumOff val="-196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180472"/>
                <a:satOff val="-10766"/>
                <a:lumOff val="-196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baseline="0"/>
            <a:t>Women who composed these works were known as “trobairitz,” and were of the royal class</a:t>
          </a:r>
          <a:endParaRPr lang="en-US" sz="2900" kern="1200"/>
        </a:p>
      </dsp:txBody>
      <dsp:txXfrm>
        <a:off x="71222" y="1645189"/>
        <a:ext cx="6540930" cy="1316546"/>
      </dsp:txXfrm>
    </dsp:sp>
    <dsp:sp modelId="{22C3B365-1F3A-4CD9-BD6D-E1CEDA5D9D9F}">
      <dsp:nvSpPr>
        <dsp:cNvPr id="0" name=""/>
        <dsp:cNvSpPr/>
      </dsp:nvSpPr>
      <dsp:spPr>
        <a:xfrm>
          <a:off x="0" y="3116477"/>
          <a:ext cx="6683374" cy="1458990"/>
        </a:xfrm>
        <a:prstGeom prst="roundRect">
          <a:avLst/>
        </a:prstGeom>
        <a:gradFill rotWithShape="0">
          <a:gsLst>
            <a:gs pos="0">
              <a:schemeClr val="accent2">
                <a:hueOff val="-2360944"/>
                <a:satOff val="-21531"/>
                <a:lumOff val="-392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360944"/>
                <a:satOff val="-21531"/>
                <a:lumOff val="-392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360944"/>
                <a:satOff val="-21531"/>
                <a:lumOff val="-392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baseline="0"/>
            <a:t>The frequent subject: “courtly love”</a:t>
          </a:r>
          <a:endParaRPr lang="en-US" sz="2900" kern="1200"/>
        </a:p>
      </dsp:txBody>
      <dsp:txXfrm>
        <a:off x="71222" y="3187699"/>
        <a:ext cx="6540930" cy="1316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B27FE-CE73-4334-A0A2-5992606896D4}">
      <dsp:nvSpPr>
        <dsp:cNvPr id="0" name=""/>
        <dsp:cNvSpPr/>
      </dsp:nvSpPr>
      <dsp:spPr>
        <a:xfrm>
          <a:off x="0" y="1912"/>
          <a:ext cx="6683374" cy="9690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B892C2-7FF9-4889-B915-55354E09BD31}">
      <dsp:nvSpPr>
        <dsp:cNvPr id="0" name=""/>
        <dsp:cNvSpPr/>
      </dsp:nvSpPr>
      <dsp:spPr>
        <a:xfrm>
          <a:off x="293144" y="219953"/>
          <a:ext cx="532990" cy="532990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0888C-15D6-4759-AB16-10D51998F319}">
      <dsp:nvSpPr>
        <dsp:cNvPr id="0" name=""/>
        <dsp:cNvSpPr/>
      </dsp:nvSpPr>
      <dsp:spPr>
        <a:xfrm>
          <a:off x="1119280" y="1912"/>
          <a:ext cx="5564094" cy="96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60" tIns="102560" rIns="102560" bIns="10256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/>
            <a:t>Madrigals were secular songs that emerged in Italy</a:t>
          </a:r>
          <a:endParaRPr lang="en-US" sz="2200" kern="1200"/>
        </a:p>
      </dsp:txBody>
      <dsp:txXfrm>
        <a:off x="1119280" y="1912"/>
        <a:ext cx="5564094" cy="969073"/>
      </dsp:txXfrm>
    </dsp:sp>
    <dsp:sp modelId="{94026B68-EA72-4D31-BADF-7A939D691825}">
      <dsp:nvSpPr>
        <dsp:cNvPr id="0" name=""/>
        <dsp:cNvSpPr/>
      </dsp:nvSpPr>
      <dsp:spPr>
        <a:xfrm>
          <a:off x="0" y="1213254"/>
          <a:ext cx="6683374" cy="9690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319A6-94B8-4B07-95A9-012D59AE6918}">
      <dsp:nvSpPr>
        <dsp:cNvPr id="0" name=""/>
        <dsp:cNvSpPr/>
      </dsp:nvSpPr>
      <dsp:spPr>
        <a:xfrm>
          <a:off x="293144" y="1431296"/>
          <a:ext cx="532990" cy="532990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50DFD-1801-49BC-AD9F-95E828E0E3A9}">
      <dsp:nvSpPr>
        <dsp:cNvPr id="0" name=""/>
        <dsp:cNvSpPr/>
      </dsp:nvSpPr>
      <dsp:spPr>
        <a:xfrm>
          <a:off x="1119280" y="1213254"/>
          <a:ext cx="5564094" cy="96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60" tIns="102560" rIns="102560" bIns="10256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/>
            <a:t>The musical form is related to the poetry used in the work</a:t>
          </a:r>
          <a:endParaRPr lang="en-US" sz="2200" kern="1200"/>
        </a:p>
      </dsp:txBody>
      <dsp:txXfrm>
        <a:off x="1119280" y="1213254"/>
        <a:ext cx="5564094" cy="969073"/>
      </dsp:txXfrm>
    </dsp:sp>
    <dsp:sp modelId="{4A757671-1C19-4928-A955-9A777A786B02}">
      <dsp:nvSpPr>
        <dsp:cNvPr id="0" name=""/>
        <dsp:cNvSpPr/>
      </dsp:nvSpPr>
      <dsp:spPr>
        <a:xfrm>
          <a:off x="0" y="2424596"/>
          <a:ext cx="6683374" cy="9690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3EF62-C699-4E5C-BF79-DFF513797C26}">
      <dsp:nvSpPr>
        <dsp:cNvPr id="0" name=""/>
        <dsp:cNvSpPr/>
      </dsp:nvSpPr>
      <dsp:spPr>
        <a:xfrm>
          <a:off x="293144" y="2642638"/>
          <a:ext cx="532990" cy="532990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94635-322E-49DA-B0B6-4C3888D028DD}">
      <dsp:nvSpPr>
        <dsp:cNvPr id="0" name=""/>
        <dsp:cNvSpPr/>
      </dsp:nvSpPr>
      <dsp:spPr>
        <a:xfrm>
          <a:off x="1119280" y="2424596"/>
          <a:ext cx="5564094" cy="96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60" tIns="102560" rIns="102560" bIns="10256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/>
            <a:t>Many of the texts had sexual undertones that were understood by the people of that time</a:t>
          </a:r>
          <a:endParaRPr lang="en-US" sz="2200" kern="1200"/>
        </a:p>
      </dsp:txBody>
      <dsp:txXfrm>
        <a:off x="1119280" y="2424596"/>
        <a:ext cx="5564094" cy="969073"/>
      </dsp:txXfrm>
    </dsp:sp>
    <dsp:sp modelId="{883F5856-B5E1-40F3-B92C-88FA5D822E51}">
      <dsp:nvSpPr>
        <dsp:cNvPr id="0" name=""/>
        <dsp:cNvSpPr/>
      </dsp:nvSpPr>
      <dsp:spPr>
        <a:xfrm>
          <a:off x="0" y="3635939"/>
          <a:ext cx="6683374" cy="9690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5F84B-943C-401E-B61A-C8EFD0F0E7DD}">
      <dsp:nvSpPr>
        <dsp:cNvPr id="0" name=""/>
        <dsp:cNvSpPr/>
      </dsp:nvSpPr>
      <dsp:spPr>
        <a:xfrm>
          <a:off x="293144" y="3853980"/>
          <a:ext cx="532990" cy="532990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9E1AE-195F-448F-BF31-CFAB8D1B2DCC}">
      <dsp:nvSpPr>
        <dsp:cNvPr id="0" name=""/>
        <dsp:cNvSpPr/>
      </dsp:nvSpPr>
      <dsp:spPr>
        <a:xfrm>
          <a:off x="1119280" y="3635939"/>
          <a:ext cx="5564094" cy="96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60" tIns="102560" rIns="102560" bIns="10256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/>
            <a:t>Most madrigals were initially composed and performed by men</a:t>
          </a:r>
          <a:endParaRPr lang="en-US" sz="2200" kern="1200"/>
        </a:p>
      </dsp:txBody>
      <dsp:txXfrm>
        <a:off x="1119280" y="3635939"/>
        <a:ext cx="5564094" cy="9690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66436-9634-4E63-B646-D1EACA4E1FD8}">
      <dsp:nvSpPr>
        <dsp:cNvPr id="0" name=""/>
        <dsp:cNvSpPr/>
      </dsp:nvSpPr>
      <dsp:spPr>
        <a:xfrm>
          <a:off x="0" y="285212"/>
          <a:ext cx="6683374" cy="19620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err="1" smtClean="0"/>
            <a:t>Casulana</a:t>
          </a:r>
          <a:r>
            <a:rPr lang="en-US" sz="3900" kern="1200" dirty="0" smtClean="0"/>
            <a:t> composed </a:t>
          </a:r>
          <a:r>
            <a:rPr lang="en-US" sz="3900" kern="1200" dirty="0"/>
            <a:t>and published many madrigals, and was a teacher of composition</a:t>
          </a:r>
        </a:p>
      </dsp:txBody>
      <dsp:txXfrm>
        <a:off x="95781" y="380993"/>
        <a:ext cx="6491812" cy="1770528"/>
      </dsp:txXfrm>
    </dsp:sp>
    <dsp:sp modelId="{FD97A8A9-5B0C-4262-9214-671475FD0395}">
      <dsp:nvSpPr>
        <dsp:cNvPr id="0" name=""/>
        <dsp:cNvSpPr/>
      </dsp:nvSpPr>
      <dsp:spPr>
        <a:xfrm>
          <a:off x="0" y="2359622"/>
          <a:ext cx="6683374" cy="1962090"/>
        </a:xfrm>
        <a:prstGeom prst="roundRect">
          <a:avLst/>
        </a:prstGeom>
        <a:gradFill rotWithShape="0">
          <a:gsLst>
            <a:gs pos="0">
              <a:schemeClr val="accent2">
                <a:hueOff val="-2360944"/>
                <a:satOff val="-21531"/>
                <a:lumOff val="-392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360944"/>
                <a:satOff val="-21531"/>
                <a:lumOff val="-392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360944"/>
                <a:satOff val="-21531"/>
                <a:lumOff val="-392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Her </a:t>
          </a:r>
          <a:r>
            <a:rPr lang="en-US" sz="3900" kern="1200" dirty="0"/>
            <a:t>musical settings downplayed  sexual text references</a:t>
          </a:r>
        </a:p>
      </dsp:txBody>
      <dsp:txXfrm>
        <a:off x="95781" y="2455403"/>
        <a:ext cx="6491812" cy="17705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6674A-E093-4024-A0D8-4DD9E19C2685}">
      <dsp:nvSpPr>
        <dsp:cNvPr id="0" name=""/>
        <dsp:cNvSpPr/>
      </dsp:nvSpPr>
      <dsp:spPr>
        <a:xfrm>
          <a:off x="1920118" y="596430"/>
          <a:ext cx="1306125" cy="130612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E8B68-AA1B-43F2-A37C-3E928E02F290}">
      <dsp:nvSpPr>
        <dsp:cNvPr id="0" name=""/>
        <dsp:cNvSpPr/>
      </dsp:nvSpPr>
      <dsp:spPr>
        <a:xfrm>
          <a:off x="138607" y="2384843"/>
          <a:ext cx="4869146" cy="1418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Other courts quickly emulated the Ferrara court and hired their own ensembles</a:t>
          </a:r>
        </a:p>
      </dsp:txBody>
      <dsp:txXfrm>
        <a:off x="138607" y="2384843"/>
        <a:ext cx="4869146" cy="1418218"/>
      </dsp:txXfrm>
    </dsp:sp>
    <dsp:sp modelId="{39473632-4C37-4475-9D4F-0D7DC0F2175D}">
      <dsp:nvSpPr>
        <dsp:cNvPr id="0" name=""/>
        <dsp:cNvSpPr/>
      </dsp:nvSpPr>
      <dsp:spPr>
        <a:xfrm>
          <a:off x="7331379" y="514287"/>
          <a:ext cx="1306125" cy="130612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46A32-6B97-4453-8CDA-97E04792D176}">
      <dsp:nvSpPr>
        <dsp:cNvPr id="0" name=""/>
        <dsp:cNvSpPr/>
      </dsp:nvSpPr>
      <dsp:spPr>
        <a:xfrm>
          <a:off x="5515691" y="2138415"/>
          <a:ext cx="4937500" cy="1746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By the dawn of the Baroque era, court-based singing for women was increasingly viewed as socially acceptable</a:t>
          </a:r>
        </a:p>
      </dsp:txBody>
      <dsp:txXfrm>
        <a:off x="5515691" y="2138415"/>
        <a:ext cx="4937500" cy="1746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694E4-2204-4F3B-857D-7B3539EFE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71450"/>
            <a:ext cx="8689976" cy="2509213"/>
          </a:xfrm>
        </p:spPr>
        <p:txBody>
          <a:bodyPr/>
          <a:lstStyle/>
          <a:p>
            <a:r>
              <a:rPr lang="en-US" dirty="0"/>
              <a:t>Women, Music, Culture</a:t>
            </a:r>
            <a:br>
              <a:rPr lang="en-US" dirty="0"/>
            </a:br>
            <a:r>
              <a:rPr lang="en-US" dirty="0"/>
              <a:t>Chapter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46370-FCCA-46EE-AA91-2CE4F7DAA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777163"/>
            <a:ext cx="8689976" cy="28003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Court Performers of Japan, India, and Europe:</a:t>
            </a:r>
          </a:p>
          <a:p>
            <a:r>
              <a:rPr lang="en-US" sz="4000" dirty="0">
                <a:solidFill>
                  <a:schemeClr val="tx1"/>
                </a:solidFill>
              </a:rPr>
              <a:t>Freedom and Restriction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1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9E1EC-B4EE-46F1-823B-DF3F913A3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777035"/>
            <a:ext cx="8689976" cy="2509213"/>
          </a:xfrm>
        </p:spPr>
        <p:txBody>
          <a:bodyPr/>
          <a:lstStyle/>
          <a:p>
            <a:r>
              <a:rPr lang="en-US" dirty="0"/>
              <a:t>Italian Courts: </a:t>
            </a:r>
            <a:br>
              <a:rPr lang="en-US" dirty="0"/>
            </a:br>
            <a:r>
              <a:rPr lang="en-US" dirty="0"/>
              <a:t>Another Center of Musical Activity</a:t>
            </a:r>
          </a:p>
        </p:txBody>
      </p:sp>
    </p:spTree>
    <p:extLst>
      <p:ext uri="{BB962C8B-B14F-4D97-AF65-F5344CB8AC3E}">
        <p14:creationId xmlns:p14="http://schemas.microsoft.com/office/powerpoint/2010/main" val="40512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6A7BFB-3BBE-4C11-93FC-A6557BD11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0CA7A26-553C-443C-9A3D-2A2529D459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008EB3-CE26-493E-8537-4385E720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4400"/>
              <a:t>The Italian Madrigal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7E268D-B340-41B0-B037-2F3FC25BC7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B0BCA0-9493-46B4-B955-8FBF028730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00B9BB-84EA-46F6-B0E2-3F69F935F63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82896752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57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6A7BFB-3BBE-4C11-93FC-A6557BD11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0CA7A26-553C-443C-9A3D-2A2529D459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7CAC59-E2C5-4761-A057-E188F1AC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3700"/>
              <a:t>Maddalena Casulana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7E268D-B340-41B0-B037-2F3FC25BC7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B0BCA0-9493-46B4-B955-8FBF028730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D75E31-673F-4056-B32F-721938D3786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95922692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8740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1AA009-40AD-4098-8AE7-680CA35C6E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63B6C0C-65BB-4F38-9C8A-0892266F8B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D77137-01B7-45E4-AA14-CD9E779B44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31C30B-7CA5-4C54-B9B4-5A69A0DD2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365957"/>
            <a:ext cx="10364452" cy="40414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Although published women composers were rare during the Renaissance, musically-educated women from the noble class increasingly were hired to sing professionally in the courts</a:t>
            </a:r>
          </a:p>
        </p:txBody>
      </p:sp>
    </p:spTree>
    <p:extLst>
      <p:ext uri="{BB962C8B-B14F-4D97-AF65-F5344CB8AC3E}">
        <p14:creationId xmlns:p14="http://schemas.microsoft.com/office/powerpoint/2010/main" val="314594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3349B8-2315-4BBC-A5B2-575111B3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3466"/>
            <a:ext cx="3418784" cy="4308475"/>
          </a:xfrm>
        </p:spPr>
        <p:txBody>
          <a:bodyPr anchor="t">
            <a:normAutofit/>
          </a:bodyPr>
          <a:lstStyle/>
          <a:p>
            <a:pPr algn="l"/>
            <a:r>
              <a:rPr lang="en-US" sz="3700"/>
              <a:t>By 1580, Italian courts began to hire professional female vocal ensembles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3EED5-8FE9-4A38-8C68-49DF0E9D6F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4919" y="1867328"/>
            <a:ext cx="6623305" cy="1561672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The Concerto </a:t>
            </a:r>
            <a:r>
              <a:rPr lang="en-US" sz="3200" dirty="0" err="1"/>
              <a:t>delle</a:t>
            </a:r>
            <a:r>
              <a:rPr lang="en-US" sz="3200" dirty="0"/>
              <a:t> Donne in Ferrara, Italy is thought to be the first such ensemble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04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669E88-AA72-437F-AA99-859F9E99E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9E4F08A-9BA6-4AB7-8390-DCB4D09389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232AA78D-1651-40D4-A802-79210BE381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 descr="Sheet music of a madrigal excerpt which was written for the ferrara group">
            <a:extLst>
              <a:ext uri="{FF2B5EF4-FFF2-40B4-BE49-F238E27FC236}">
                <a16:creationId xmlns:a16="http://schemas.microsoft.com/office/drawing/2014/main" id="{5F0EDCE7-8F26-425E-90F5-18087969E5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0" y="10"/>
            <a:ext cx="6962552" cy="685799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4F496D-4AA6-410F-A8CE-7CE8BB77D9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7141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467A1635-3158-4830-A93F-820B63E03C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69A5B3-C49B-4B08-915E-2EE10AFE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273" y="266700"/>
            <a:ext cx="5202812" cy="6460673"/>
          </a:xfrm>
        </p:spPr>
        <p:txBody>
          <a:bodyPr vert="horz" lIns="91440" tIns="45720" rIns="91440" bIns="45720" numCol="1" rtlCol="0" anchor="ctr">
            <a:noAutofit/>
          </a:bodyPr>
          <a:lstStyle/>
          <a:p>
            <a:r>
              <a:rPr lang="en-US" dirty="0"/>
              <a:t>This madrigal excerpt, written for the Ferrara group, represents the musical demands required of professional women’s ensembles. Only trained singers could have executed these passages. </a:t>
            </a:r>
          </a:p>
        </p:txBody>
      </p:sp>
    </p:spTree>
    <p:extLst>
      <p:ext uri="{BB962C8B-B14F-4D97-AF65-F5344CB8AC3E}">
        <p14:creationId xmlns:p14="http://schemas.microsoft.com/office/powerpoint/2010/main" val="74021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09110EF-3A67-4631-A31B-05A415C9786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69790256"/>
              </p:ext>
            </p:extLst>
          </p:nvPr>
        </p:nvGraphicFramePr>
        <p:xfrm>
          <a:off x="685800" y="1162051"/>
          <a:ext cx="10591800" cy="4399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1AA009-40AD-4098-8AE7-680CA35C6E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E50CAEE-CAC0-4F18-9593-F09A3338C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DA77D5-12C4-446D-AC72-A514960A55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9690" y="290557"/>
            <a:ext cx="3992310" cy="3905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E04E4F-6B32-4651-ACE0-DACABF1FC2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1330" y="0"/>
            <a:ext cx="6762408" cy="28677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C9D66F-05B1-46B2-9B6C-922226F85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90556"/>
            <a:ext cx="12877800" cy="62768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 dirty="0"/>
              <a:t>At the same time, the connection between female vocalists and sexuality has been long-standing in many cultures. </a:t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Does the “courtesan connotation” still remain for women vocalists today?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3D4F2B0-7771-46FC-9763-240E8F55F1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6407" y="5429242"/>
            <a:ext cx="1945594" cy="1428758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64F387-6750-4AFF-8A10-65C64D31EC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5659" y="4064996"/>
            <a:ext cx="2716669" cy="1658803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91770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1F6CF-3112-4393-818D-D3FDDA788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US" dirty="0"/>
              <a:t>Court Traditions Existed Across Many Cultures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2B1633-A251-40A9-80A1-C3EF41C9387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3714138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80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4F95DE6-BC61-4DB8-97B8-E32959EA0E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D9C176-456B-4F71-AB87-9D14B8B3D1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157"/>
            <a:ext cx="1712063" cy="1045389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71D077-0F60-42A2-999A-71927BD7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87" y="627257"/>
            <a:ext cx="8773339" cy="1596177"/>
          </a:xfrm>
        </p:spPr>
        <p:txBody>
          <a:bodyPr>
            <a:normAutofit/>
          </a:bodyPr>
          <a:lstStyle/>
          <a:p>
            <a:r>
              <a:rPr lang="en-US" sz="3400" dirty="0"/>
              <a:t>The courtesan (court musician)was revered, but was also socially suspect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F97C55-868F-4FDD-BD3C-D2F191796F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4564" y="0"/>
            <a:ext cx="2589690" cy="5915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722FB9-EA01-42A6-96B2-185F5CC120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1066" y="183232"/>
            <a:ext cx="1720934" cy="16835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8788B-1E84-46A0-8B94-B9FA5309F8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8797" y="2367093"/>
            <a:ext cx="8534541" cy="4352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In an era when most women could not read or write, the courtesan was well educated.</a:t>
            </a:r>
          </a:p>
          <a:p>
            <a:pPr lvl="1"/>
            <a:r>
              <a:rPr lang="en-US" sz="2800" dirty="0"/>
              <a:t>She could converse with men and provide entertainment,  however…</a:t>
            </a:r>
          </a:p>
          <a:p>
            <a:pPr lvl="1"/>
            <a:r>
              <a:rPr lang="en-US" sz="2800" dirty="0"/>
              <a:t>She was often considered morally and sexually  corrupt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B4E49C-E7B4-4F6A-8B93-646A0E241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94523" y="2664767"/>
            <a:ext cx="635958" cy="764233"/>
          </a:xfrm>
          <a:custGeom>
            <a:avLst/>
            <a:gdLst>
              <a:gd name="connsiteX0" fmla="*/ 0 w 984308"/>
              <a:gd name="connsiteY0" fmla="*/ 0 h 1182847"/>
              <a:gd name="connsiteX1" fmla="*/ 984308 w 984308"/>
              <a:gd name="connsiteY1" fmla="*/ 0 h 1182847"/>
              <a:gd name="connsiteX2" fmla="*/ 984308 w 984308"/>
              <a:gd name="connsiteY2" fmla="*/ 1161661 h 1182847"/>
              <a:gd name="connsiteX3" fmla="*/ 966627 w 984308"/>
              <a:gd name="connsiteY3" fmla="*/ 1165915 h 1182847"/>
              <a:gd name="connsiteX4" fmla="*/ 787132 w 984308"/>
              <a:gd name="connsiteY4" fmla="*/ 1182847 h 1182847"/>
              <a:gd name="connsiteX5" fmla="*/ 48601 w 984308"/>
              <a:gd name="connsiteY5" fmla="*/ 815395 h 1182847"/>
              <a:gd name="connsiteX6" fmla="*/ 0 w 984308"/>
              <a:gd name="connsiteY6" fmla="*/ 731606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308" h="1182847">
                <a:moveTo>
                  <a:pt x="0" y="0"/>
                </a:moveTo>
                <a:lnTo>
                  <a:pt x="984308" y="0"/>
                </a:lnTo>
                <a:lnTo>
                  <a:pt x="984308" y="1161661"/>
                </a:lnTo>
                <a:lnTo>
                  <a:pt x="966627" y="1165915"/>
                </a:lnTo>
                <a:cubicBezTo>
                  <a:pt x="908648" y="1177017"/>
                  <a:pt x="848618" y="1182847"/>
                  <a:pt x="787132" y="1182847"/>
                </a:cubicBezTo>
                <a:cubicBezTo>
                  <a:pt x="479703" y="1182847"/>
                  <a:pt x="208655" y="1037089"/>
                  <a:pt x="48601" y="815395"/>
                </a:cubicBezTo>
                <a:lnTo>
                  <a:pt x="0" y="731606"/>
                </a:lnTo>
                <a:close/>
              </a:path>
            </a:pathLst>
          </a:cu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528FBF-1727-4546-8131-BA22ED8B54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7626" y="5982056"/>
            <a:ext cx="1192806" cy="8759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4" name="Rectangle: Rounded Corners 3" descr="Black and White photo of geishas, one standing, the other five kneeling on the ground">
            <a:extLst>
              <a:ext uri="{FF2B5EF4-FFF2-40B4-BE49-F238E27FC236}">
                <a16:creationId xmlns:a16="http://schemas.microsoft.com/office/drawing/2014/main" id="{48B4C676-AB9C-4A5F-9BB7-4F2106149B5A}"/>
              </a:ext>
            </a:extLst>
          </p:cNvPr>
          <p:cNvSpPr/>
          <p:nvPr/>
        </p:nvSpPr>
        <p:spPr>
          <a:xfrm>
            <a:off x="8596060" y="125055"/>
            <a:ext cx="3595940" cy="6607890"/>
          </a:xfrm>
          <a:prstGeom prst="roundRect">
            <a:avLst>
              <a:gd name="adj" fmla="val 10000"/>
            </a:avLst>
          </a:prstGeom>
          <a:blipFill rotWithShape="0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681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1AA009-40AD-4098-8AE7-680CA35C6E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947F7AC-E6D2-4AD5-803F-C6C96236E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3614AC9-B572-4CD4-839E-A7259CA622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B0E204-D22E-4834-BD3F-701AA086EC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6900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A043921-0243-4E7D-9120-BEA58F7B36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520" y="6257098"/>
            <a:ext cx="623254" cy="600902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39BC3DD-C662-4DF1-8257-BFB9D9C6EF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548" y="4694548"/>
            <a:ext cx="2681454" cy="21634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FC5EC-51A0-4CF0-970D-DED0B284F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642918"/>
            <a:ext cx="6463193" cy="46412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500"/>
              <a:t>Court singers were often connected with </a:t>
            </a:r>
            <a:br>
              <a:rPr lang="en-US" sz="4500"/>
            </a:br>
            <a:r>
              <a:rPr lang="en-US" sz="4500"/>
              <a:t>the image of the “siren” –</a:t>
            </a:r>
            <a:br>
              <a:rPr lang="en-US" sz="4500"/>
            </a:br>
            <a:r>
              <a:rPr lang="en-US" sz="4500"/>
              <a:t>sexually attractive, to the point of endangering men</a:t>
            </a:r>
          </a:p>
        </p:txBody>
      </p:sp>
      <p:sp>
        <p:nvSpPr>
          <p:cNvPr id="4" name="Rectangle: Rounded Corners 3" descr="Painting of a female siren holding a harp and luring a man to drown in the water in front of her. The siren is sitting on a rock outcrop in front of the water and the man is reaching for her.">
            <a:extLst>
              <a:ext uri="{FF2B5EF4-FFF2-40B4-BE49-F238E27FC236}">
                <a16:creationId xmlns:a16="http://schemas.microsoft.com/office/drawing/2014/main" id="{A5877BF9-3604-42E9-A689-82310AF3946D}"/>
              </a:ext>
            </a:extLst>
          </p:cNvPr>
          <p:cNvSpPr/>
          <p:nvPr/>
        </p:nvSpPr>
        <p:spPr>
          <a:xfrm>
            <a:off x="7464216" y="631587"/>
            <a:ext cx="4839309" cy="5583495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57036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290E407-46D5-417C-950B-FFCE020FBA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59757E87-8140-4CB5-A5D5-45526A7987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and white photo of a geisha sitting and posing for the photo to be taken.">
            <a:extLst>
              <a:ext uri="{FF2B5EF4-FFF2-40B4-BE49-F238E27FC236}">
                <a16:creationId xmlns:a16="http://schemas.microsoft.com/office/drawing/2014/main" id="{46743FCB-2E51-4CD9-94EA-64686411C8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1445" y="19060"/>
            <a:ext cx="4070555" cy="68579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07B28F1-DF3A-40EC-B797-F8D0E88FC9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905A1E-E74E-4F8B-B8CE-4A3331B14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>
            <a:normAutofit/>
          </a:bodyPr>
          <a:lstStyle/>
          <a:p>
            <a:r>
              <a:rPr lang="en-US"/>
              <a:t>The Geisha of Japan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0C892-3661-4433-8CE3-75D9C53BB9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672887" cy="3424107"/>
          </a:xfrm>
        </p:spPr>
        <p:txBody>
          <a:bodyPr>
            <a:normAutofit/>
          </a:bodyPr>
          <a:lstStyle/>
          <a:p>
            <a:r>
              <a:rPr lang="en-US"/>
              <a:t>The “gei-sha” (arts person) composed and performed in public,  but eventually was physically restricted to a licensed prostitution district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4BBE8E-0488-4569-B2DA-2BC2186AC7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7460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11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3F012C5-2940-4F3E-BB5E-B8B2C9E829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37C977-E7E3-44AC-AEC8-2E2764190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13876" cy="6858000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0DF37D-86A3-45DB-B1C1-580462D4BB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"/>
            <a:ext cx="3321978" cy="2196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D51BD1-DEF9-42A1-AF42-CFB41FEF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896" y="960814"/>
            <a:ext cx="2732249" cy="4912936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chemeClr val="bg1"/>
                </a:solidFill>
              </a:rPr>
              <a:t>The Devadasi of India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4D2F5-2A48-48F8-BD89-4264996BA8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79078" y="960814"/>
            <a:ext cx="6247722" cy="4830385"/>
          </a:xfrm>
        </p:spPr>
        <p:txBody>
          <a:bodyPr anchor="ctr">
            <a:normAutofit/>
          </a:bodyPr>
          <a:lstStyle/>
          <a:p>
            <a:r>
              <a:rPr lang="en-US" sz="1800" dirty="0"/>
              <a:t>The Devadasi (from the Sanskrit “deva,” or goddess), was a woman bound in marriage to a Hindu temple deity. While her performance practice was initially associated with spiritual power, her cultural role was eventually reduced to that of prostitute.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2415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6A7BFB-3BBE-4C11-93FC-A6557BD11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0CA7A26-553C-443C-9A3D-2A2529D459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7E268D-B340-41B0-B037-2F3FC25BC7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B0BCA0-9493-46B4-B955-8FBF028730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D5002B-CC4A-43DC-B75B-B8D22FE37EC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10442753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5020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6A7BFB-3BBE-4C11-93FC-A6557BD11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0CA7A26-553C-443C-9A3D-2A2529D459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F348BC-63D5-4432-B706-C42452078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3400"/>
              <a:t>French European Courts: </a:t>
            </a:r>
            <a:br>
              <a:rPr lang="en-US" sz="3400"/>
            </a:br>
            <a:r>
              <a:rPr lang="en-US" sz="3400"/>
              <a:t>Troubadour and Trobairitz Songs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7E268D-B340-41B0-B037-2F3FC25BC7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B0BCA0-9493-46B4-B955-8FBF028730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74B851-134D-4027-86DF-451FEB453A4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86386927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0717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4276B8-1A41-49DE-90A7-F070B4B6A4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F7C92F8-CFE7-4D8A-AB04-2C4288002E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7CD5CB-E727-4276-ADCF-AF9E5E638D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07950-BE59-4C69-91AE-CF9033A8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88" y="2011771"/>
            <a:ext cx="6564205" cy="1573863"/>
          </a:xfrm>
        </p:spPr>
        <p:txBody>
          <a:bodyPr>
            <a:normAutofit/>
          </a:bodyPr>
          <a:lstStyle/>
          <a:p>
            <a:r>
              <a:rPr lang="en-US" sz="2800" dirty="0"/>
              <a:t>Although many women composed, there is only one surviving published work of a </a:t>
            </a:r>
            <a:r>
              <a:rPr lang="en-US" sz="2800" dirty="0" err="1"/>
              <a:t>trobairitz</a:t>
            </a:r>
            <a:r>
              <a:rPr lang="en-US" sz="2800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92413-968F-4B0C-873D-C6D824BD05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9667" y="3954149"/>
            <a:ext cx="6564207" cy="1298029"/>
          </a:xfrm>
        </p:spPr>
        <p:txBody>
          <a:bodyPr>
            <a:normAutofit/>
          </a:bodyPr>
          <a:lstStyle/>
          <a:p>
            <a:r>
              <a:rPr lang="en-US" dirty="0"/>
              <a:t>“A </a:t>
            </a:r>
            <a:r>
              <a:rPr lang="en-US" dirty="0" err="1"/>
              <a:t>Chantar</a:t>
            </a:r>
            <a:r>
              <a:rPr lang="en-US" dirty="0"/>
              <a:t>” by the Countess of </a:t>
            </a:r>
            <a:r>
              <a:rPr lang="en-US" dirty="0" err="1"/>
              <a:t>Dia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048D9-00AA-45D5-8F4E-5F61587F8D50}"/>
              </a:ext>
            </a:extLst>
          </p:cNvPr>
          <p:cNvSpPr/>
          <p:nvPr/>
        </p:nvSpPr>
        <p:spPr>
          <a:xfrm>
            <a:off x="7477981" y="1777018"/>
            <a:ext cx="3840474" cy="3617233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7023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536</Words>
  <Application>Microsoft Office PowerPoint</Application>
  <PresentationFormat>Widescreen</PresentationFormat>
  <Paragraphs>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Tw Cen MT</vt:lpstr>
      <vt:lpstr>Droplet</vt:lpstr>
      <vt:lpstr>Women, Music, Culture Chapter 4</vt:lpstr>
      <vt:lpstr>Court Traditions Existed Across Many Cultures</vt:lpstr>
      <vt:lpstr>The courtesan (court musician)was revered, but was also socially suspect</vt:lpstr>
      <vt:lpstr>Court singers were often connected with  the image of the “siren” – sexually attractive, to the point of endangering men</vt:lpstr>
      <vt:lpstr>The Geisha of Japan</vt:lpstr>
      <vt:lpstr>The Devadasi of India</vt:lpstr>
      <vt:lpstr>PowerPoint Presentation</vt:lpstr>
      <vt:lpstr>French European Courts:  Troubadour and Trobairitz Songs</vt:lpstr>
      <vt:lpstr>Although many women composed, there is only one surviving published work of a trobairitz…</vt:lpstr>
      <vt:lpstr>Italian Courts:  Another Center of Musical Activity</vt:lpstr>
      <vt:lpstr>The Italian Madrigal</vt:lpstr>
      <vt:lpstr>Maddalena Casulana</vt:lpstr>
      <vt:lpstr>Although published women composers were rare during the Renaissance, musically-educated women from the noble class increasingly were hired to sing professionally in the courts</vt:lpstr>
      <vt:lpstr>By 1580, Italian courts began to hire professional female vocal ensembles</vt:lpstr>
      <vt:lpstr>This madrigal excerpt, written for the Ferrara group, represents the musical demands required of professional women’s ensembles. Only trained singers could have executed these passages. </vt:lpstr>
      <vt:lpstr>PowerPoint Presentation</vt:lpstr>
      <vt:lpstr>At the same time, the connection between female vocalists and sexuality has been long-standing in many cultures.   Does the “courtesan connotation” still remain for women vocalists today?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Women, Music, Culture Chapter 4</dc:title>
  <dc:creator>Matilda Vogel</dc:creator>
  <cp:lastModifiedBy>Julie Dunbar</cp:lastModifiedBy>
  <cp:revision>7</cp:revision>
  <dcterms:created xsi:type="dcterms:W3CDTF">2020-04-01T14:55:10Z</dcterms:created>
  <dcterms:modified xsi:type="dcterms:W3CDTF">2020-07-30T21:11:14Z</dcterms:modified>
</cp:coreProperties>
</file>