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7" r:id="rId2"/>
    <p:sldId id="259" r:id="rId3"/>
    <p:sldId id="260" r:id="rId4"/>
    <p:sldId id="258" r:id="rId5"/>
    <p:sldId id="262" r:id="rId6"/>
    <p:sldId id="281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80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4.1666697987333891E-2"/>
                  <c:y val="-3.7835211331342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88209021604989E-2"/>
                      <c:h val="6.20834464657434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DFC-480C-89B4-3FD40018B47B}"/>
                </c:ext>
              </c:extLst>
            </c:dLbl>
            <c:dLbl>
              <c:idx val="1"/>
              <c:layout>
                <c:manualLayout>
                  <c:x val="3.3333333333333333E-2"/>
                  <c:y val="-3.575979726672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FC-480C-89B4-3FD40018B47B}"/>
                </c:ext>
              </c:extLst>
            </c:dLbl>
            <c:dLbl>
              <c:idx val="2"/>
              <c:layout>
                <c:manualLayout>
                  <c:x val="3.3333082767995292E-2"/>
                  <c:y val="-5.0766358946511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FC-480C-89B4-3FD40018B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Sheet3!$A$3:$A$5</c:f>
              <c:strCache>
                <c:ptCount val="3"/>
                <c:pt idx="0">
                  <c:v>Solo or Group Images of Men Only</c:v>
                </c:pt>
                <c:pt idx="1">
                  <c:v>Solo or Group Images of Women Only</c:v>
                </c:pt>
                <c:pt idx="2">
                  <c:v>Images of Men and Women Together</c:v>
                </c:pt>
              </c:strCache>
            </c:strRef>
          </c:cat>
          <c:val>
            <c:numRef>
              <c:f>Sheet3!$B$3:$B$5</c:f>
              <c:numCache>
                <c:formatCode>0%</c:formatCode>
                <c:ptCount val="3"/>
                <c:pt idx="0">
                  <c:v>0.67000000000001181</c:v>
                </c:pt>
                <c:pt idx="1">
                  <c:v>0.18000000000000024</c:v>
                </c:pt>
                <c:pt idx="2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FC-480C-89B4-3FD40018B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852032"/>
        <c:axId val="71853568"/>
        <c:axId val="0"/>
      </c:bar3DChart>
      <c:catAx>
        <c:axId val="7185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853568"/>
        <c:crosses val="autoZero"/>
        <c:auto val="1"/>
        <c:lblAlgn val="ctr"/>
        <c:lblOffset val="100"/>
        <c:noMultiLvlLbl val="0"/>
      </c:catAx>
      <c:valAx>
        <c:axId val="71853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852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3.svg"/><Relationship Id="rId1" Type="http://schemas.openxmlformats.org/officeDocument/2006/relationships/image" Target="../media/image36.png"/><Relationship Id="rId6" Type="http://schemas.openxmlformats.org/officeDocument/2006/relationships/image" Target="../media/image6.svg"/><Relationship Id="rId4" Type="http://schemas.openxmlformats.org/officeDocument/2006/relationships/image" Target="../media/image3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3.svg"/><Relationship Id="rId1" Type="http://schemas.openxmlformats.org/officeDocument/2006/relationships/image" Target="../media/image36.png"/><Relationship Id="rId6" Type="http://schemas.openxmlformats.org/officeDocument/2006/relationships/image" Target="../media/image6.svg"/><Relationship Id="rId4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DF873-E9CF-4FF8-9FD7-9749447BA4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3388884-2D0C-4D03-913D-56F5F56A766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Initially referenced the academic field of ethnomusicology</a:t>
          </a:r>
        </a:p>
      </dgm:t>
    </dgm:pt>
    <dgm:pt modelId="{C39992E7-6830-431C-850E-96CE8AF863F7}" type="parTrans" cxnId="{69257D66-DE29-4763-A772-7B3C4AC40D72}">
      <dgm:prSet/>
      <dgm:spPr/>
      <dgm:t>
        <a:bodyPr/>
        <a:lstStyle/>
        <a:p>
          <a:endParaRPr lang="en-US"/>
        </a:p>
      </dgm:t>
    </dgm:pt>
    <dgm:pt modelId="{B48977BD-5C01-4D34-952D-E073EEB0FC65}" type="sibTrans" cxnId="{69257D66-DE29-4763-A772-7B3C4AC40D72}">
      <dgm:prSet/>
      <dgm:spPr/>
      <dgm:t>
        <a:bodyPr/>
        <a:lstStyle/>
        <a:p>
          <a:endParaRPr lang="en-US"/>
        </a:p>
      </dgm:t>
    </dgm:pt>
    <dgm:pt modelId="{00EFDA34-3112-43F2-8848-1F2EA9DD651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Expanded to include popular and traditional styles</a:t>
          </a:r>
        </a:p>
      </dgm:t>
    </dgm:pt>
    <dgm:pt modelId="{7BAD3E0B-D3FE-4FAB-827D-7BD65896D698}" type="parTrans" cxnId="{F0E63C1C-E14B-4198-8A37-03BDF53931D6}">
      <dgm:prSet/>
      <dgm:spPr/>
      <dgm:t>
        <a:bodyPr/>
        <a:lstStyle/>
        <a:p>
          <a:endParaRPr lang="en-US"/>
        </a:p>
      </dgm:t>
    </dgm:pt>
    <dgm:pt modelId="{4D12A469-9DA6-4611-9758-DA75ADE046E1}" type="sibTrans" cxnId="{F0E63C1C-E14B-4198-8A37-03BDF53931D6}">
      <dgm:prSet/>
      <dgm:spPr/>
      <dgm:t>
        <a:bodyPr/>
        <a:lstStyle/>
        <a:p>
          <a:endParaRPr lang="en-US"/>
        </a:p>
      </dgm:t>
    </dgm:pt>
    <dgm:pt modelId="{3B959F29-0ACB-45E4-98B8-BF9B6384F3C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Also became a recording-industry label</a:t>
          </a:r>
        </a:p>
      </dgm:t>
    </dgm:pt>
    <dgm:pt modelId="{FB1B281E-EB32-4B17-A636-EA3869856EB9}" type="parTrans" cxnId="{DAE9A776-B118-4685-9573-4BE1934ACE48}">
      <dgm:prSet/>
      <dgm:spPr/>
      <dgm:t>
        <a:bodyPr/>
        <a:lstStyle/>
        <a:p>
          <a:endParaRPr lang="en-US"/>
        </a:p>
      </dgm:t>
    </dgm:pt>
    <dgm:pt modelId="{787B8892-A295-4613-9FB1-B8A0A43E23AD}" type="sibTrans" cxnId="{DAE9A776-B118-4685-9573-4BE1934ACE48}">
      <dgm:prSet/>
      <dgm:spPr/>
      <dgm:t>
        <a:bodyPr/>
        <a:lstStyle/>
        <a:p>
          <a:endParaRPr lang="en-US"/>
        </a:p>
      </dgm:t>
    </dgm:pt>
    <dgm:pt modelId="{6ED9B97C-168C-4068-B2A7-AE6C9E2848AE}" type="pres">
      <dgm:prSet presAssocID="{4DDDF873-E9CF-4FF8-9FD7-9749447BA4A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B815D-CFCB-4C8D-B379-6D22A5C05733}" type="pres">
      <dgm:prSet presAssocID="{F3388884-2D0C-4D03-913D-56F5F56A7663}" presName="compNode" presStyleCnt="0"/>
      <dgm:spPr/>
    </dgm:pt>
    <dgm:pt modelId="{1CD2EFFB-FA6C-4FF7-9E24-7E69C8A6C404}" type="pres">
      <dgm:prSet presAssocID="{F3388884-2D0C-4D03-913D-56F5F56A7663}" presName="bgRect" presStyleLbl="bgShp" presStyleIdx="0" presStyleCnt="3"/>
      <dgm:spPr/>
    </dgm:pt>
    <dgm:pt modelId="{DA4EDDCC-6601-4486-9886-92E6E9D440C7}" type="pres">
      <dgm:prSet presAssocID="{F3388884-2D0C-4D03-913D-56F5F56A7663}" presName="iconRect" presStyleLbl="nod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705D68D-A936-48AC-9A8D-D9FA916DB982}" type="pres">
      <dgm:prSet presAssocID="{F3388884-2D0C-4D03-913D-56F5F56A7663}" presName="spaceRect" presStyleCnt="0"/>
      <dgm:spPr/>
    </dgm:pt>
    <dgm:pt modelId="{77F1081A-7D5C-40B9-91C1-87F35421CFC2}" type="pres">
      <dgm:prSet presAssocID="{F3388884-2D0C-4D03-913D-56F5F56A766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CF56BD-2D25-4922-8DF6-54ED4396EE7F}" type="pres">
      <dgm:prSet presAssocID="{B48977BD-5C01-4D34-952D-E073EEB0FC65}" presName="sibTrans" presStyleCnt="0"/>
      <dgm:spPr/>
    </dgm:pt>
    <dgm:pt modelId="{A6766191-81BC-4051-BC07-883B84FE33A5}" type="pres">
      <dgm:prSet presAssocID="{00EFDA34-3112-43F2-8848-1F2EA9DD6517}" presName="compNode" presStyleCnt="0"/>
      <dgm:spPr/>
    </dgm:pt>
    <dgm:pt modelId="{DE00C5D8-30D7-4ACE-A628-9FA1BA8B5A11}" type="pres">
      <dgm:prSet presAssocID="{00EFDA34-3112-43F2-8848-1F2EA9DD6517}" presName="bgRect" presStyleLbl="bgShp" presStyleIdx="1" presStyleCnt="3"/>
      <dgm:spPr/>
    </dgm:pt>
    <dgm:pt modelId="{9A3F9595-9B9E-4AD6-9568-2207FC899304}" type="pres">
      <dgm:prSet presAssocID="{00EFDA34-3112-43F2-8848-1F2EA9DD6517}" presName="iconRect" presStyleLbl="nod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rinet"/>
        </a:ext>
      </dgm:extLst>
    </dgm:pt>
    <dgm:pt modelId="{E56BD0D7-1597-4470-8AEA-8D48A3085FD4}" type="pres">
      <dgm:prSet presAssocID="{00EFDA34-3112-43F2-8848-1F2EA9DD6517}" presName="spaceRect" presStyleCnt="0"/>
      <dgm:spPr/>
    </dgm:pt>
    <dgm:pt modelId="{5D379518-5C59-4D52-B739-D9FA15F7D2E6}" type="pres">
      <dgm:prSet presAssocID="{00EFDA34-3112-43F2-8848-1F2EA9DD651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0681188-6028-41C9-9923-7F7DCF9B1DA5}" type="pres">
      <dgm:prSet presAssocID="{4D12A469-9DA6-4611-9758-DA75ADE046E1}" presName="sibTrans" presStyleCnt="0"/>
      <dgm:spPr/>
    </dgm:pt>
    <dgm:pt modelId="{11390935-E12D-459E-BB2C-71B7D9999D90}" type="pres">
      <dgm:prSet presAssocID="{3B959F29-0ACB-45E4-98B8-BF9B6384F3C6}" presName="compNode" presStyleCnt="0"/>
      <dgm:spPr/>
    </dgm:pt>
    <dgm:pt modelId="{747E965E-0FC6-4D45-8216-C4920009B7AC}" type="pres">
      <dgm:prSet presAssocID="{3B959F29-0ACB-45E4-98B8-BF9B6384F3C6}" presName="bgRect" presStyleLbl="bgShp" presStyleIdx="2" presStyleCnt="3"/>
      <dgm:spPr/>
    </dgm:pt>
    <dgm:pt modelId="{6F0BCE8A-8944-4203-8C8E-C02B8E8D2655}" type="pres">
      <dgm:prSet presAssocID="{3B959F29-0ACB-45E4-98B8-BF9B6384F3C6}" presName="iconRect" presStyleLbl="nod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4F72E15-A80D-4262-AC13-B037069CFD62}" type="pres">
      <dgm:prSet presAssocID="{3B959F29-0ACB-45E4-98B8-BF9B6384F3C6}" presName="spaceRect" presStyleCnt="0"/>
      <dgm:spPr/>
    </dgm:pt>
    <dgm:pt modelId="{90957AC2-0094-4683-9090-CA538AC420EA}" type="pres">
      <dgm:prSet presAssocID="{3B959F29-0ACB-45E4-98B8-BF9B6384F3C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87EE9C0-2731-4C7F-97E3-2B0747A8202F}" type="presOf" srcId="{F3388884-2D0C-4D03-913D-56F5F56A7663}" destId="{77F1081A-7D5C-40B9-91C1-87F35421CFC2}" srcOrd="0" destOrd="0" presId="urn:microsoft.com/office/officeart/2018/2/layout/IconVerticalSolidList"/>
    <dgm:cxn modelId="{F4540D10-DDA7-4846-9FA6-C0272E146031}" type="presOf" srcId="{00EFDA34-3112-43F2-8848-1F2EA9DD6517}" destId="{5D379518-5C59-4D52-B739-D9FA15F7D2E6}" srcOrd="0" destOrd="0" presId="urn:microsoft.com/office/officeart/2018/2/layout/IconVerticalSolidList"/>
    <dgm:cxn modelId="{6FF13004-7709-402B-BE3B-BDDD72A50211}" type="presOf" srcId="{4DDDF873-E9CF-4FF8-9FD7-9749447BA4AE}" destId="{6ED9B97C-168C-4068-B2A7-AE6C9E2848AE}" srcOrd="0" destOrd="0" presId="urn:microsoft.com/office/officeart/2018/2/layout/IconVerticalSolidList"/>
    <dgm:cxn modelId="{E6E07BFE-9CA8-4DAC-96EA-54DCC377509D}" type="presOf" srcId="{3B959F29-0ACB-45E4-98B8-BF9B6384F3C6}" destId="{90957AC2-0094-4683-9090-CA538AC420EA}" srcOrd="0" destOrd="0" presId="urn:microsoft.com/office/officeart/2018/2/layout/IconVerticalSolidList"/>
    <dgm:cxn modelId="{69257D66-DE29-4763-A772-7B3C4AC40D72}" srcId="{4DDDF873-E9CF-4FF8-9FD7-9749447BA4AE}" destId="{F3388884-2D0C-4D03-913D-56F5F56A7663}" srcOrd="0" destOrd="0" parTransId="{C39992E7-6830-431C-850E-96CE8AF863F7}" sibTransId="{B48977BD-5C01-4D34-952D-E073EEB0FC65}"/>
    <dgm:cxn modelId="{F0E63C1C-E14B-4198-8A37-03BDF53931D6}" srcId="{4DDDF873-E9CF-4FF8-9FD7-9749447BA4AE}" destId="{00EFDA34-3112-43F2-8848-1F2EA9DD6517}" srcOrd="1" destOrd="0" parTransId="{7BAD3E0B-D3FE-4FAB-827D-7BD65896D698}" sibTransId="{4D12A469-9DA6-4611-9758-DA75ADE046E1}"/>
    <dgm:cxn modelId="{DAE9A776-B118-4685-9573-4BE1934ACE48}" srcId="{4DDDF873-E9CF-4FF8-9FD7-9749447BA4AE}" destId="{3B959F29-0ACB-45E4-98B8-BF9B6384F3C6}" srcOrd="2" destOrd="0" parTransId="{FB1B281E-EB32-4B17-A636-EA3869856EB9}" sibTransId="{787B8892-A295-4613-9FB1-B8A0A43E23AD}"/>
    <dgm:cxn modelId="{3BF8BE0B-F5F8-42DC-AA52-D78592F94CB5}" type="presParOf" srcId="{6ED9B97C-168C-4068-B2A7-AE6C9E2848AE}" destId="{DE0B815D-CFCB-4C8D-B379-6D22A5C05733}" srcOrd="0" destOrd="0" presId="urn:microsoft.com/office/officeart/2018/2/layout/IconVerticalSolidList"/>
    <dgm:cxn modelId="{4A24A1AD-8F9A-45CD-B538-A849755C6EF7}" type="presParOf" srcId="{DE0B815D-CFCB-4C8D-B379-6D22A5C05733}" destId="{1CD2EFFB-FA6C-4FF7-9E24-7E69C8A6C404}" srcOrd="0" destOrd="0" presId="urn:microsoft.com/office/officeart/2018/2/layout/IconVerticalSolidList"/>
    <dgm:cxn modelId="{9EED3720-7CE9-48C5-A7B7-BCF82D36404A}" type="presParOf" srcId="{DE0B815D-CFCB-4C8D-B379-6D22A5C05733}" destId="{DA4EDDCC-6601-4486-9886-92E6E9D440C7}" srcOrd="1" destOrd="0" presId="urn:microsoft.com/office/officeart/2018/2/layout/IconVerticalSolidList"/>
    <dgm:cxn modelId="{AE4C98BC-BA1A-4863-9D8E-6BD4A6C8A543}" type="presParOf" srcId="{DE0B815D-CFCB-4C8D-B379-6D22A5C05733}" destId="{9705D68D-A936-48AC-9A8D-D9FA916DB982}" srcOrd="2" destOrd="0" presId="urn:microsoft.com/office/officeart/2018/2/layout/IconVerticalSolidList"/>
    <dgm:cxn modelId="{941BCA52-32B9-471A-A844-62FD8D8CCD3C}" type="presParOf" srcId="{DE0B815D-CFCB-4C8D-B379-6D22A5C05733}" destId="{77F1081A-7D5C-40B9-91C1-87F35421CFC2}" srcOrd="3" destOrd="0" presId="urn:microsoft.com/office/officeart/2018/2/layout/IconVerticalSolidList"/>
    <dgm:cxn modelId="{9C04C212-EB04-46D9-BC9C-B73755C9E813}" type="presParOf" srcId="{6ED9B97C-168C-4068-B2A7-AE6C9E2848AE}" destId="{47CF56BD-2D25-4922-8DF6-54ED4396EE7F}" srcOrd="1" destOrd="0" presId="urn:microsoft.com/office/officeart/2018/2/layout/IconVerticalSolidList"/>
    <dgm:cxn modelId="{87E84F13-A17B-4602-B304-3A871C3F147B}" type="presParOf" srcId="{6ED9B97C-168C-4068-B2A7-AE6C9E2848AE}" destId="{A6766191-81BC-4051-BC07-883B84FE33A5}" srcOrd="2" destOrd="0" presId="urn:microsoft.com/office/officeart/2018/2/layout/IconVerticalSolidList"/>
    <dgm:cxn modelId="{CC89FB44-4D93-4E50-9004-4CE51AF6669A}" type="presParOf" srcId="{A6766191-81BC-4051-BC07-883B84FE33A5}" destId="{DE00C5D8-30D7-4ACE-A628-9FA1BA8B5A11}" srcOrd="0" destOrd="0" presId="urn:microsoft.com/office/officeart/2018/2/layout/IconVerticalSolidList"/>
    <dgm:cxn modelId="{8F681633-2D1C-4C51-BD18-D01D4C536F17}" type="presParOf" srcId="{A6766191-81BC-4051-BC07-883B84FE33A5}" destId="{9A3F9595-9B9E-4AD6-9568-2207FC899304}" srcOrd="1" destOrd="0" presId="urn:microsoft.com/office/officeart/2018/2/layout/IconVerticalSolidList"/>
    <dgm:cxn modelId="{0B457D3B-11AF-43CA-AC4F-F5DBE4750B09}" type="presParOf" srcId="{A6766191-81BC-4051-BC07-883B84FE33A5}" destId="{E56BD0D7-1597-4470-8AEA-8D48A3085FD4}" srcOrd="2" destOrd="0" presId="urn:microsoft.com/office/officeart/2018/2/layout/IconVerticalSolidList"/>
    <dgm:cxn modelId="{CFF4DA3D-4A30-41DD-8914-23AE3BDE6688}" type="presParOf" srcId="{A6766191-81BC-4051-BC07-883B84FE33A5}" destId="{5D379518-5C59-4D52-B739-D9FA15F7D2E6}" srcOrd="3" destOrd="0" presId="urn:microsoft.com/office/officeart/2018/2/layout/IconVerticalSolidList"/>
    <dgm:cxn modelId="{36616B53-1E1E-4045-A497-780899B6FAEA}" type="presParOf" srcId="{6ED9B97C-168C-4068-B2A7-AE6C9E2848AE}" destId="{10681188-6028-41C9-9923-7F7DCF9B1DA5}" srcOrd="3" destOrd="0" presId="urn:microsoft.com/office/officeart/2018/2/layout/IconVerticalSolidList"/>
    <dgm:cxn modelId="{8488EB50-1BE3-4204-83FD-F8C3AF3E6265}" type="presParOf" srcId="{6ED9B97C-168C-4068-B2A7-AE6C9E2848AE}" destId="{11390935-E12D-459E-BB2C-71B7D9999D90}" srcOrd="4" destOrd="0" presId="urn:microsoft.com/office/officeart/2018/2/layout/IconVerticalSolidList"/>
    <dgm:cxn modelId="{87645DBE-BC04-4229-B0F5-74F6B428250A}" type="presParOf" srcId="{11390935-E12D-459E-BB2C-71B7D9999D90}" destId="{747E965E-0FC6-4D45-8216-C4920009B7AC}" srcOrd="0" destOrd="0" presId="urn:microsoft.com/office/officeart/2018/2/layout/IconVerticalSolidList"/>
    <dgm:cxn modelId="{1E7278A7-7D0A-4A1F-BE98-530B22AD4C07}" type="presParOf" srcId="{11390935-E12D-459E-BB2C-71B7D9999D90}" destId="{6F0BCE8A-8944-4203-8C8E-C02B8E8D2655}" srcOrd="1" destOrd="0" presId="urn:microsoft.com/office/officeart/2018/2/layout/IconVerticalSolidList"/>
    <dgm:cxn modelId="{42592458-3090-4A66-A3C4-A7786D21E963}" type="presParOf" srcId="{11390935-E12D-459E-BB2C-71B7D9999D90}" destId="{B4F72E15-A80D-4262-AC13-B037069CFD62}" srcOrd="2" destOrd="0" presId="urn:microsoft.com/office/officeart/2018/2/layout/IconVerticalSolidList"/>
    <dgm:cxn modelId="{96792070-52B1-4D81-A42B-A0972046E687}" type="presParOf" srcId="{11390935-E12D-459E-BB2C-71B7D9999D90}" destId="{90957AC2-0094-4683-9090-CA538AC420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AD0D3A-6B0C-41B7-B497-F4C6E85959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56C743-8D46-46D3-8E90-FDC4832F8076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Mercedes Sosa was known as 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“the voice of the voiceless” in Argentina, and used music to promote social justice</a:t>
          </a:r>
          <a:endParaRPr lang="en-US" b="1" dirty="0">
            <a:solidFill>
              <a:schemeClr val="bg1"/>
            </a:solidFill>
          </a:endParaRPr>
        </a:p>
      </dgm:t>
    </dgm:pt>
    <dgm:pt modelId="{C11838D6-DC7A-46E2-95B4-19886599C578}" type="parTrans" cxnId="{48F34B04-9635-453C-A64B-B4903D9F740B}">
      <dgm:prSet/>
      <dgm:spPr/>
      <dgm:t>
        <a:bodyPr/>
        <a:lstStyle/>
        <a:p>
          <a:endParaRPr lang="en-US"/>
        </a:p>
      </dgm:t>
    </dgm:pt>
    <dgm:pt modelId="{0212E785-E440-408C-9125-FD07778D0429}" type="sibTrans" cxnId="{48F34B04-9635-453C-A64B-B4903D9F740B}">
      <dgm:prSet/>
      <dgm:spPr/>
      <dgm:t>
        <a:bodyPr/>
        <a:lstStyle/>
        <a:p>
          <a:endParaRPr lang="en-US"/>
        </a:p>
      </dgm:t>
    </dgm:pt>
    <dgm:pt modelId="{0E7D4919-0BC8-4D3A-9A3C-69B73D65E7C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Angelique Kidjo is one of the world’s best known pop stars, but many Americans have not heard her recordings</a:t>
          </a:r>
          <a:endParaRPr lang="en-US" b="1" dirty="0">
            <a:solidFill>
              <a:schemeClr val="bg1"/>
            </a:solidFill>
          </a:endParaRPr>
        </a:p>
      </dgm:t>
    </dgm:pt>
    <dgm:pt modelId="{71CE7183-E63F-45D0-A067-90D5D127F48D}" type="parTrans" cxnId="{248C3E24-682F-4CC7-A551-AD07156C0828}">
      <dgm:prSet/>
      <dgm:spPr/>
      <dgm:t>
        <a:bodyPr/>
        <a:lstStyle/>
        <a:p>
          <a:endParaRPr lang="en-US"/>
        </a:p>
      </dgm:t>
    </dgm:pt>
    <dgm:pt modelId="{8ECDD69C-01F0-49FA-ACDB-7AD6CC2EDC63}" type="sibTrans" cxnId="{248C3E24-682F-4CC7-A551-AD07156C0828}">
      <dgm:prSet/>
      <dgm:spPr/>
      <dgm:t>
        <a:bodyPr/>
        <a:lstStyle/>
        <a:p>
          <a:endParaRPr lang="en-US"/>
        </a:p>
      </dgm:t>
    </dgm:pt>
    <dgm:pt modelId="{AC001032-7CA9-4301-A2F2-8AD5D3A95DB6}" type="pres">
      <dgm:prSet presAssocID="{09AD0D3A-6B0C-41B7-B497-F4C6E859592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42CDE-9A22-4DB0-96BD-D73A5283D071}" type="pres">
      <dgm:prSet presAssocID="{A456C743-8D46-46D3-8E90-FDC4832F8076}" presName="compNode" presStyleCnt="0"/>
      <dgm:spPr/>
    </dgm:pt>
    <dgm:pt modelId="{39B468BC-9AC5-49A7-9473-6C985BB9325D}" type="pres">
      <dgm:prSet presAssocID="{A456C743-8D46-46D3-8E90-FDC4832F8076}" presName="bgRect" presStyleLbl="bgShp" presStyleIdx="0" presStyleCnt="2"/>
      <dgm:spPr/>
    </dgm:pt>
    <dgm:pt modelId="{A97B46F0-F2C1-476A-83A9-68CE1186ACB3}" type="pres">
      <dgm:prSet presAssocID="{A456C743-8D46-46D3-8E90-FDC4832F8076}" presName="iconRect" presStyleLbl="node1" presStyleIdx="0" presStyleCnt="2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16805795-F6DE-4D09-808C-C67EE086AE81}" type="pres">
      <dgm:prSet presAssocID="{A456C743-8D46-46D3-8E90-FDC4832F8076}" presName="spaceRect" presStyleCnt="0"/>
      <dgm:spPr/>
    </dgm:pt>
    <dgm:pt modelId="{FD63D84E-D28B-4D62-9970-3FB8FF02A8F6}" type="pres">
      <dgm:prSet presAssocID="{A456C743-8D46-46D3-8E90-FDC4832F8076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DBD3104-6FBD-4692-BA8A-74EA422E6594}" type="pres">
      <dgm:prSet presAssocID="{0212E785-E440-408C-9125-FD07778D0429}" presName="sibTrans" presStyleCnt="0"/>
      <dgm:spPr/>
    </dgm:pt>
    <dgm:pt modelId="{367FF22C-C854-4D06-92CC-8547824B24E5}" type="pres">
      <dgm:prSet presAssocID="{0E7D4919-0BC8-4D3A-9A3C-69B73D65E7C4}" presName="compNode" presStyleCnt="0"/>
      <dgm:spPr/>
    </dgm:pt>
    <dgm:pt modelId="{EB6E55A8-A90A-4DE1-B398-BF84001E81E0}" type="pres">
      <dgm:prSet presAssocID="{0E7D4919-0BC8-4D3A-9A3C-69B73D65E7C4}" presName="bgRect" presStyleLbl="bgShp" presStyleIdx="1" presStyleCnt="2" custLinFactNeighborX="9964" custLinFactNeighborY="13554"/>
      <dgm:spPr/>
    </dgm:pt>
    <dgm:pt modelId="{38587D55-F44C-40FF-95D8-96C9080953BE}" type="pres">
      <dgm:prSet presAssocID="{0E7D4919-0BC8-4D3A-9A3C-69B73D65E7C4}" presName="iconRect" presStyleLbl="node1" presStyleIdx="1" presStyleCnt="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6A4EE394-FD18-4FE5-B690-3AEB45621DCE}" type="pres">
      <dgm:prSet presAssocID="{0E7D4919-0BC8-4D3A-9A3C-69B73D65E7C4}" presName="spaceRect" presStyleCnt="0"/>
      <dgm:spPr/>
    </dgm:pt>
    <dgm:pt modelId="{CCB6671A-2114-4AEB-A872-A185EDC1746E}" type="pres">
      <dgm:prSet presAssocID="{0E7D4919-0BC8-4D3A-9A3C-69B73D65E7C4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C3E24-682F-4CC7-A551-AD07156C0828}" srcId="{09AD0D3A-6B0C-41B7-B497-F4C6E8595920}" destId="{0E7D4919-0BC8-4D3A-9A3C-69B73D65E7C4}" srcOrd="1" destOrd="0" parTransId="{71CE7183-E63F-45D0-A067-90D5D127F48D}" sibTransId="{8ECDD69C-01F0-49FA-ACDB-7AD6CC2EDC63}"/>
    <dgm:cxn modelId="{43FC857C-4707-4F99-918A-949B37999635}" type="presOf" srcId="{A456C743-8D46-46D3-8E90-FDC4832F8076}" destId="{FD63D84E-D28B-4D62-9970-3FB8FF02A8F6}" srcOrd="0" destOrd="0" presId="urn:microsoft.com/office/officeart/2018/2/layout/IconVerticalSolidList"/>
    <dgm:cxn modelId="{48F34B04-9635-453C-A64B-B4903D9F740B}" srcId="{09AD0D3A-6B0C-41B7-B497-F4C6E8595920}" destId="{A456C743-8D46-46D3-8E90-FDC4832F8076}" srcOrd="0" destOrd="0" parTransId="{C11838D6-DC7A-46E2-95B4-19886599C578}" sibTransId="{0212E785-E440-408C-9125-FD07778D0429}"/>
    <dgm:cxn modelId="{9AD6A231-ADA3-452B-AE98-7CBE4BEBE360}" type="presOf" srcId="{0E7D4919-0BC8-4D3A-9A3C-69B73D65E7C4}" destId="{CCB6671A-2114-4AEB-A872-A185EDC1746E}" srcOrd="0" destOrd="0" presId="urn:microsoft.com/office/officeart/2018/2/layout/IconVerticalSolidList"/>
    <dgm:cxn modelId="{4E18A275-E8C0-46B0-A2BB-09ACB4BC2205}" type="presOf" srcId="{09AD0D3A-6B0C-41B7-B497-F4C6E8595920}" destId="{AC001032-7CA9-4301-A2F2-8AD5D3A95DB6}" srcOrd="0" destOrd="0" presId="urn:microsoft.com/office/officeart/2018/2/layout/IconVerticalSolidList"/>
    <dgm:cxn modelId="{4B00455B-324B-4DD8-AF8B-0E6C7AD378CF}" type="presParOf" srcId="{AC001032-7CA9-4301-A2F2-8AD5D3A95DB6}" destId="{85142CDE-9A22-4DB0-96BD-D73A5283D071}" srcOrd="0" destOrd="0" presId="urn:microsoft.com/office/officeart/2018/2/layout/IconVerticalSolidList"/>
    <dgm:cxn modelId="{68533072-F524-4495-81AC-744AFBDEE3FC}" type="presParOf" srcId="{85142CDE-9A22-4DB0-96BD-D73A5283D071}" destId="{39B468BC-9AC5-49A7-9473-6C985BB9325D}" srcOrd="0" destOrd="0" presId="urn:microsoft.com/office/officeart/2018/2/layout/IconVerticalSolidList"/>
    <dgm:cxn modelId="{C390DE99-4F38-4ABB-A299-E086A1062469}" type="presParOf" srcId="{85142CDE-9A22-4DB0-96BD-D73A5283D071}" destId="{A97B46F0-F2C1-476A-83A9-68CE1186ACB3}" srcOrd="1" destOrd="0" presId="urn:microsoft.com/office/officeart/2018/2/layout/IconVerticalSolidList"/>
    <dgm:cxn modelId="{F87A5D5F-D9E5-4484-B8F1-E593E0624766}" type="presParOf" srcId="{85142CDE-9A22-4DB0-96BD-D73A5283D071}" destId="{16805795-F6DE-4D09-808C-C67EE086AE81}" srcOrd="2" destOrd="0" presId="urn:microsoft.com/office/officeart/2018/2/layout/IconVerticalSolidList"/>
    <dgm:cxn modelId="{26573962-EA64-4930-88FF-89C8C7745CF5}" type="presParOf" srcId="{85142CDE-9A22-4DB0-96BD-D73A5283D071}" destId="{FD63D84E-D28B-4D62-9970-3FB8FF02A8F6}" srcOrd="3" destOrd="0" presId="urn:microsoft.com/office/officeart/2018/2/layout/IconVerticalSolidList"/>
    <dgm:cxn modelId="{4E7DB780-64B7-456E-8A83-3E8222356F07}" type="presParOf" srcId="{AC001032-7CA9-4301-A2F2-8AD5D3A95DB6}" destId="{CDBD3104-6FBD-4692-BA8A-74EA422E6594}" srcOrd="1" destOrd="0" presId="urn:microsoft.com/office/officeart/2018/2/layout/IconVerticalSolidList"/>
    <dgm:cxn modelId="{B71F3896-9582-4872-A204-C25144963D79}" type="presParOf" srcId="{AC001032-7CA9-4301-A2F2-8AD5D3A95DB6}" destId="{367FF22C-C854-4D06-92CC-8547824B24E5}" srcOrd="2" destOrd="0" presId="urn:microsoft.com/office/officeart/2018/2/layout/IconVerticalSolidList"/>
    <dgm:cxn modelId="{9DB5A7B6-2991-44C3-A882-D194238A7B57}" type="presParOf" srcId="{367FF22C-C854-4D06-92CC-8547824B24E5}" destId="{EB6E55A8-A90A-4DE1-B398-BF84001E81E0}" srcOrd="0" destOrd="0" presId="urn:microsoft.com/office/officeart/2018/2/layout/IconVerticalSolidList"/>
    <dgm:cxn modelId="{3E6A10F5-B4F6-44B3-BBC6-4863091F0074}" type="presParOf" srcId="{367FF22C-C854-4D06-92CC-8547824B24E5}" destId="{38587D55-F44C-40FF-95D8-96C9080953BE}" srcOrd="1" destOrd="0" presId="urn:microsoft.com/office/officeart/2018/2/layout/IconVerticalSolidList"/>
    <dgm:cxn modelId="{E1AB595C-45D3-466D-86D9-9A9E04ADB88A}" type="presParOf" srcId="{367FF22C-C854-4D06-92CC-8547824B24E5}" destId="{6A4EE394-FD18-4FE5-B690-3AEB45621DCE}" srcOrd="2" destOrd="0" presId="urn:microsoft.com/office/officeart/2018/2/layout/IconVerticalSolidList"/>
    <dgm:cxn modelId="{E3412B51-98C4-4841-BB9B-42AAFEE3D092}" type="presParOf" srcId="{367FF22C-C854-4D06-92CC-8547824B24E5}" destId="{CCB6671A-2114-4AEB-A872-A185EDC174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E5D729-FE2E-4AC8-9694-A869739F84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D28A8B3-D69C-479C-B8AC-7A69E1436479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As much as there is to celebrate in terms of women’s roles in global music, there are areas where women </a:t>
          </a:r>
          <a:r>
            <a:rPr lang="en-US" b="1" dirty="0" smtClean="0">
              <a:solidFill>
                <a:schemeClr val="bg1"/>
              </a:solidFill>
            </a:rPr>
            <a:t>remain </a:t>
          </a:r>
          <a:r>
            <a:rPr lang="en-US" b="1" dirty="0">
              <a:solidFill>
                <a:schemeClr val="bg1"/>
              </a:solidFill>
            </a:rPr>
            <a:t>restricted due to cultural beliefs</a:t>
          </a:r>
        </a:p>
      </dgm:t>
    </dgm:pt>
    <dgm:pt modelId="{5C71F917-9B0B-433D-934B-027C7E71166C}" type="parTrans" cxnId="{AAD2160D-B077-4B10-89F2-50F66A6460CE}">
      <dgm:prSet/>
      <dgm:spPr/>
      <dgm:t>
        <a:bodyPr/>
        <a:lstStyle/>
        <a:p>
          <a:endParaRPr lang="en-US"/>
        </a:p>
      </dgm:t>
    </dgm:pt>
    <dgm:pt modelId="{B129C0CD-241C-46A6-96C2-2726A375964A}" type="sibTrans" cxnId="{AAD2160D-B077-4B10-89F2-50F66A6460CE}">
      <dgm:prSet/>
      <dgm:spPr/>
      <dgm:t>
        <a:bodyPr/>
        <a:lstStyle/>
        <a:p>
          <a:endParaRPr lang="en-US"/>
        </a:p>
      </dgm:t>
    </dgm:pt>
    <dgm:pt modelId="{A864684C-D124-4E2D-892B-D6FCC3BB1789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Instrumental music is frequently male-dominated in traditional music, and women are sometimes banned from participation</a:t>
          </a:r>
        </a:p>
      </dgm:t>
    </dgm:pt>
    <dgm:pt modelId="{C75630D1-CFA1-450A-9A78-9EC6DAA99327}" type="parTrans" cxnId="{C87A43D1-0F7A-463A-814A-20CA6FDE2E48}">
      <dgm:prSet/>
      <dgm:spPr/>
      <dgm:t>
        <a:bodyPr/>
        <a:lstStyle/>
        <a:p>
          <a:endParaRPr lang="en-US"/>
        </a:p>
      </dgm:t>
    </dgm:pt>
    <dgm:pt modelId="{0CE0D597-332A-422C-A3E4-51138C6EEC6C}" type="sibTrans" cxnId="{C87A43D1-0F7A-463A-814A-20CA6FDE2E48}">
      <dgm:prSet/>
      <dgm:spPr/>
      <dgm:t>
        <a:bodyPr/>
        <a:lstStyle/>
        <a:p>
          <a:endParaRPr lang="en-US"/>
        </a:p>
      </dgm:t>
    </dgm:pt>
    <dgm:pt modelId="{1E85FD12-35E6-48D1-9286-05C1E79C726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Chapters </a:t>
          </a:r>
          <a:r>
            <a:rPr lang="en-US" b="1" dirty="0" smtClean="0">
              <a:solidFill>
                <a:schemeClr val="bg1"/>
              </a:solidFill>
            </a:rPr>
            <a:t>twelve and fourteen highlight women </a:t>
          </a:r>
          <a:r>
            <a:rPr lang="en-US" b="1" dirty="0">
              <a:solidFill>
                <a:schemeClr val="bg1"/>
              </a:solidFill>
            </a:rPr>
            <a:t>instrumentalists in more detail.</a:t>
          </a:r>
        </a:p>
      </dgm:t>
    </dgm:pt>
    <dgm:pt modelId="{2F12AA0B-C90D-4DD1-949E-1BA3F39FF056}" type="parTrans" cxnId="{4860529F-31A3-49AA-A81E-7020DD189CC0}">
      <dgm:prSet/>
      <dgm:spPr/>
      <dgm:t>
        <a:bodyPr/>
        <a:lstStyle/>
        <a:p>
          <a:endParaRPr lang="en-US"/>
        </a:p>
      </dgm:t>
    </dgm:pt>
    <dgm:pt modelId="{4CFBF0AF-3B5E-4262-8672-54E8DBB0E561}" type="sibTrans" cxnId="{4860529F-31A3-49AA-A81E-7020DD189CC0}">
      <dgm:prSet/>
      <dgm:spPr/>
      <dgm:t>
        <a:bodyPr/>
        <a:lstStyle/>
        <a:p>
          <a:endParaRPr lang="en-US"/>
        </a:p>
      </dgm:t>
    </dgm:pt>
    <dgm:pt modelId="{9E293E2A-C2B9-4145-8B88-D73CFF695CE1}" type="pres">
      <dgm:prSet presAssocID="{F7E5D729-FE2E-4AC8-9694-A869739F847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E350EE-3BCA-4902-ADF8-E1D676160A34}" type="pres">
      <dgm:prSet presAssocID="{FD28A8B3-D69C-479C-B8AC-7A69E1436479}" presName="compNode" presStyleCnt="0"/>
      <dgm:spPr/>
    </dgm:pt>
    <dgm:pt modelId="{E710C315-EFBB-44DD-8C11-DF8ACCE41C87}" type="pres">
      <dgm:prSet presAssocID="{FD28A8B3-D69C-479C-B8AC-7A69E1436479}" presName="bgRect" presStyleLbl="bgShp" presStyleIdx="0" presStyleCnt="3"/>
      <dgm:spPr/>
    </dgm:pt>
    <dgm:pt modelId="{8DC654BA-8A46-49EC-A557-8336BE62FC92}" type="pres">
      <dgm:prSet presAssocID="{FD28A8B3-D69C-479C-B8AC-7A69E1436479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DCCC7C91-33DB-49AD-91F1-68BFD292D030}" type="pres">
      <dgm:prSet presAssocID="{FD28A8B3-D69C-479C-B8AC-7A69E1436479}" presName="spaceRect" presStyleCnt="0"/>
      <dgm:spPr/>
    </dgm:pt>
    <dgm:pt modelId="{550E1C0E-24D3-4F5C-B3C8-F7B5397F19C3}" type="pres">
      <dgm:prSet presAssocID="{FD28A8B3-D69C-479C-B8AC-7A69E143647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96B220-708F-4C62-8627-F85E6D41EF6E}" type="pres">
      <dgm:prSet presAssocID="{B129C0CD-241C-46A6-96C2-2726A375964A}" presName="sibTrans" presStyleCnt="0"/>
      <dgm:spPr/>
    </dgm:pt>
    <dgm:pt modelId="{2957DC0B-BF7C-409A-844D-8E0B7AA9A827}" type="pres">
      <dgm:prSet presAssocID="{A864684C-D124-4E2D-892B-D6FCC3BB1789}" presName="compNode" presStyleCnt="0"/>
      <dgm:spPr/>
    </dgm:pt>
    <dgm:pt modelId="{5E1B4F66-D637-4069-BE91-E26C9344C43D}" type="pres">
      <dgm:prSet presAssocID="{A864684C-D124-4E2D-892B-D6FCC3BB1789}" presName="bgRect" presStyleLbl="bgShp" presStyleIdx="1" presStyleCnt="3"/>
      <dgm:spPr/>
    </dgm:pt>
    <dgm:pt modelId="{183EA9DE-4544-42A1-ADB0-9887A3CFE813}" type="pres">
      <dgm:prSet presAssocID="{A864684C-D124-4E2D-892B-D6FCC3BB1789}" presName="iconRect" presStyleLbl="node1" presStyleIdx="1" presStyleCnt="3" custScaleX="118990" custScaleY="14490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528FB19B-FEE8-4161-AE8C-B413AEEA3149}" type="pres">
      <dgm:prSet presAssocID="{A864684C-D124-4E2D-892B-D6FCC3BB1789}" presName="spaceRect" presStyleCnt="0"/>
      <dgm:spPr/>
    </dgm:pt>
    <dgm:pt modelId="{6DAC070A-9853-4870-9344-FFB81C4DBE43}" type="pres">
      <dgm:prSet presAssocID="{A864684C-D124-4E2D-892B-D6FCC3BB178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3AA207F-3EA1-47D2-AE11-B90F630F2F95}" type="pres">
      <dgm:prSet presAssocID="{0CE0D597-332A-422C-A3E4-51138C6EEC6C}" presName="sibTrans" presStyleCnt="0"/>
      <dgm:spPr/>
    </dgm:pt>
    <dgm:pt modelId="{3C9F2E7E-13F7-442C-B130-D3795AB001B8}" type="pres">
      <dgm:prSet presAssocID="{1E85FD12-35E6-48D1-9286-05C1E79C7266}" presName="compNode" presStyleCnt="0"/>
      <dgm:spPr/>
    </dgm:pt>
    <dgm:pt modelId="{F62E9283-C682-49E9-8C62-13AB84FB5D36}" type="pres">
      <dgm:prSet presAssocID="{1E85FD12-35E6-48D1-9286-05C1E79C7266}" presName="bgRect" presStyleLbl="bgShp" presStyleIdx="2" presStyleCnt="3"/>
      <dgm:spPr/>
    </dgm:pt>
    <dgm:pt modelId="{D597C626-5663-4EC7-A4E6-89BB1584DB5C}" type="pres">
      <dgm:prSet presAssocID="{1E85FD12-35E6-48D1-9286-05C1E79C7266}" presName="iconRect" presStyleLbl="node1" presStyleIdx="2" presStyleCnt="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8A44A74-4CED-44D2-B0FE-BA6B48BFBAAC}" type="pres">
      <dgm:prSet presAssocID="{1E85FD12-35E6-48D1-9286-05C1E79C7266}" presName="spaceRect" presStyleCnt="0"/>
      <dgm:spPr/>
    </dgm:pt>
    <dgm:pt modelId="{4C89CC6E-C6B5-453A-88AC-44DEC5A00BC6}" type="pres">
      <dgm:prSet presAssocID="{1E85FD12-35E6-48D1-9286-05C1E79C726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2160D-B077-4B10-89F2-50F66A6460CE}" srcId="{F7E5D729-FE2E-4AC8-9694-A869739F847E}" destId="{FD28A8B3-D69C-479C-B8AC-7A69E1436479}" srcOrd="0" destOrd="0" parTransId="{5C71F917-9B0B-433D-934B-027C7E71166C}" sibTransId="{B129C0CD-241C-46A6-96C2-2726A375964A}"/>
    <dgm:cxn modelId="{345F3BAA-08B5-4B86-885C-6796DFB4C880}" type="presOf" srcId="{FD28A8B3-D69C-479C-B8AC-7A69E1436479}" destId="{550E1C0E-24D3-4F5C-B3C8-F7B5397F19C3}" srcOrd="0" destOrd="0" presId="urn:microsoft.com/office/officeart/2018/2/layout/IconVerticalSolidList"/>
    <dgm:cxn modelId="{4860529F-31A3-49AA-A81E-7020DD189CC0}" srcId="{F7E5D729-FE2E-4AC8-9694-A869739F847E}" destId="{1E85FD12-35E6-48D1-9286-05C1E79C7266}" srcOrd="2" destOrd="0" parTransId="{2F12AA0B-C90D-4DD1-949E-1BA3F39FF056}" sibTransId="{4CFBF0AF-3B5E-4262-8672-54E8DBB0E561}"/>
    <dgm:cxn modelId="{BF97FFB3-7C57-43CD-8E10-E1742B52314B}" type="presOf" srcId="{F7E5D729-FE2E-4AC8-9694-A869739F847E}" destId="{9E293E2A-C2B9-4145-8B88-D73CFF695CE1}" srcOrd="0" destOrd="0" presId="urn:microsoft.com/office/officeart/2018/2/layout/IconVerticalSolidList"/>
    <dgm:cxn modelId="{3C79F70A-DCFA-4EDA-A1AC-05FCBB0A6157}" type="presOf" srcId="{A864684C-D124-4E2D-892B-D6FCC3BB1789}" destId="{6DAC070A-9853-4870-9344-FFB81C4DBE43}" srcOrd="0" destOrd="0" presId="urn:microsoft.com/office/officeart/2018/2/layout/IconVerticalSolidList"/>
    <dgm:cxn modelId="{228E04B3-51E7-4659-A86E-D00F3A15CC87}" type="presOf" srcId="{1E85FD12-35E6-48D1-9286-05C1E79C7266}" destId="{4C89CC6E-C6B5-453A-88AC-44DEC5A00BC6}" srcOrd="0" destOrd="0" presId="urn:microsoft.com/office/officeart/2018/2/layout/IconVerticalSolidList"/>
    <dgm:cxn modelId="{C87A43D1-0F7A-463A-814A-20CA6FDE2E48}" srcId="{F7E5D729-FE2E-4AC8-9694-A869739F847E}" destId="{A864684C-D124-4E2D-892B-D6FCC3BB1789}" srcOrd="1" destOrd="0" parTransId="{C75630D1-CFA1-450A-9A78-9EC6DAA99327}" sibTransId="{0CE0D597-332A-422C-A3E4-51138C6EEC6C}"/>
    <dgm:cxn modelId="{5F4CCCB9-67F8-4101-B727-2F16FC594E5B}" type="presParOf" srcId="{9E293E2A-C2B9-4145-8B88-D73CFF695CE1}" destId="{AAE350EE-3BCA-4902-ADF8-E1D676160A34}" srcOrd="0" destOrd="0" presId="urn:microsoft.com/office/officeart/2018/2/layout/IconVerticalSolidList"/>
    <dgm:cxn modelId="{2AC84C24-4243-447D-82A2-A55F037487B1}" type="presParOf" srcId="{AAE350EE-3BCA-4902-ADF8-E1D676160A34}" destId="{E710C315-EFBB-44DD-8C11-DF8ACCE41C87}" srcOrd="0" destOrd="0" presId="urn:microsoft.com/office/officeart/2018/2/layout/IconVerticalSolidList"/>
    <dgm:cxn modelId="{9BB9DDD2-93DA-434E-966E-55899034AF50}" type="presParOf" srcId="{AAE350EE-3BCA-4902-ADF8-E1D676160A34}" destId="{8DC654BA-8A46-49EC-A557-8336BE62FC92}" srcOrd="1" destOrd="0" presId="urn:microsoft.com/office/officeart/2018/2/layout/IconVerticalSolidList"/>
    <dgm:cxn modelId="{7C891FB1-4287-438D-8D7E-09AEE31F0EE9}" type="presParOf" srcId="{AAE350EE-3BCA-4902-ADF8-E1D676160A34}" destId="{DCCC7C91-33DB-49AD-91F1-68BFD292D030}" srcOrd="2" destOrd="0" presId="urn:microsoft.com/office/officeart/2018/2/layout/IconVerticalSolidList"/>
    <dgm:cxn modelId="{5050282E-66F7-4C0A-B746-CE4703E85B90}" type="presParOf" srcId="{AAE350EE-3BCA-4902-ADF8-E1D676160A34}" destId="{550E1C0E-24D3-4F5C-B3C8-F7B5397F19C3}" srcOrd="3" destOrd="0" presId="urn:microsoft.com/office/officeart/2018/2/layout/IconVerticalSolidList"/>
    <dgm:cxn modelId="{859D1401-1C5F-41E6-826B-E6E0243CF206}" type="presParOf" srcId="{9E293E2A-C2B9-4145-8B88-D73CFF695CE1}" destId="{1E96B220-708F-4C62-8627-F85E6D41EF6E}" srcOrd="1" destOrd="0" presId="urn:microsoft.com/office/officeart/2018/2/layout/IconVerticalSolidList"/>
    <dgm:cxn modelId="{11746F4B-0277-452A-89F1-156E0D898864}" type="presParOf" srcId="{9E293E2A-C2B9-4145-8B88-D73CFF695CE1}" destId="{2957DC0B-BF7C-409A-844D-8E0B7AA9A827}" srcOrd="2" destOrd="0" presId="urn:microsoft.com/office/officeart/2018/2/layout/IconVerticalSolidList"/>
    <dgm:cxn modelId="{E98611AD-57FA-437E-A33E-D6228CA50409}" type="presParOf" srcId="{2957DC0B-BF7C-409A-844D-8E0B7AA9A827}" destId="{5E1B4F66-D637-4069-BE91-E26C9344C43D}" srcOrd="0" destOrd="0" presId="urn:microsoft.com/office/officeart/2018/2/layout/IconVerticalSolidList"/>
    <dgm:cxn modelId="{8A93DE2B-FA4E-4461-BD79-6FFEE5ACFE4F}" type="presParOf" srcId="{2957DC0B-BF7C-409A-844D-8E0B7AA9A827}" destId="{183EA9DE-4544-42A1-ADB0-9887A3CFE813}" srcOrd="1" destOrd="0" presId="urn:microsoft.com/office/officeart/2018/2/layout/IconVerticalSolidList"/>
    <dgm:cxn modelId="{59CCF14B-7218-4C38-B2DD-6A425B7B2826}" type="presParOf" srcId="{2957DC0B-BF7C-409A-844D-8E0B7AA9A827}" destId="{528FB19B-FEE8-4161-AE8C-B413AEEA3149}" srcOrd="2" destOrd="0" presId="urn:microsoft.com/office/officeart/2018/2/layout/IconVerticalSolidList"/>
    <dgm:cxn modelId="{0BEA9016-7FF5-493F-BFB8-1D9C487F55ED}" type="presParOf" srcId="{2957DC0B-BF7C-409A-844D-8E0B7AA9A827}" destId="{6DAC070A-9853-4870-9344-FFB81C4DBE43}" srcOrd="3" destOrd="0" presId="urn:microsoft.com/office/officeart/2018/2/layout/IconVerticalSolidList"/>
    <dgm:cxn modelId="{38BCC419-4C98-4433-8844-DB3DE46F4C9B}" type="presParOf" srcId="{9E293E2A-C2B9-4145-8B88-D73CFF695CE1}" destId="{63AA207F-3EA1-47D2-AE11-B90F630F2F95}" srcOrd="3" destOrd="0" presId="urn:microsoft.com/office/officeart/2018/2/layout/IconVerticalSolidList"/>
    <dgm:cxn modelId="{C12DC67F-A5DD-4DB4-A4FC-470E850234DB}" type="presParOf" srcId="{9E293E2A-C2B9-4145-8B88-D73CFF695CE1}" destId="{3C9F2E7E-13F7-442C-B130-D3795AB001B8}" srcOrd="4" destOrd="0" presId="urn:microsoft.com/office/officeart/2018/2/layout/IconVerticalSolidList"/>
    <dgm:cxn modelId="{FAD45E6F-7A82-4CF6-9B8B-B06156EC189E}" type="presParOf" srcId="{3C9F2E7E-13F7-442C-B130-D3795AB001B8}" destId="{F62E9283-C682-49E9-8C62-13AB84FB5D36}" srcOrd="0" destOrd="0" presId="urn:microsoft.com/office/officeart/2018/2/layout/IconVerticalSolidList"/>
    <dgm:cxn modelId="{AA96ED7A-E7BB-4F54-A4CC-CB5D834C70CE}" type="presParOf" srcId="{3C9F2E7E-13F7-442C-B130-D3795AB001B8}" destId="{D597C626-5663-4EC7-A4E6-89BB1584DB5C}" srcOrd="1" destOrd="0" presId="urn:microsoft.com/office/officeart/2018/2/layout/IconVerticalSolidList"/>
    <dgm:cxn modelId="{B8D780E7-6CA8-4903-97A6-B36DEA9C242B}" type="presParOf" srcId="{3C9F2E7E-13F7-442C-B130-D3795AB001B8}" destId="{78A44A74-4CED-44D2-B0FE-BA6B48BFBAAC}" srcOrd="2" destOrd="0" presId="urn:microsoft.com/office/officeart/2018/2/layout/IconVerticalSolidList"/>
    <dgm:cxn modelId="{A9479B69-6985-423C-B7EF-7AAAA54F378F}" type="presParOf" srcId="{3C9F2E7E-13F7-442C-B130-D3795AB001B8}" destId="{4C89CC6E-C6B5-453A-88AC-44DEC5A00B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18329-4966-4688-8BF7-D6F3AA7773A3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453899C-6993-4CCC-B60D-ED31DF2CB388}">
      <dgm:prSet/>
      <dgm:spPr/>
      <dgm:t>
        <a:bodyPr/>
        <a:lstStyle/>
        <a:p>
          <a:r>
            <a:rPr lang="en-US"/>
            <a:t>Embraces private-sphere study</a:t>
          </a:r>
        </a:p>
      </dgm:t>
    </dgm:pt>
    <dgm:pt modelId="{99484184-1B87-461B-9D28-FC72385BF656}" type="parTrans" cxnId="{2828388B-D413-472E-8FEB-C61A0FC67487}">
      <dgm:prSet/>
      <dgm:spPr/>
      <dgm:t>
        <a:bodyPr/>
        <a:lstStyle/>
        <a:p>
          <a:endParaRPr lang="en-US"/>
        </a:p>
      </dgm:t>
    </dgm:pt>
    <dgm:pt modelId="{70B34262-DD91-4AF5-8BD2-B2A2F12303A4}" type="sibTrans" cxnId="{2828388B-D413-472E-8FEB-C61A0FC67487}">
      <dgm:prSet/>
      <dgm:spPr/>
      <dgm:t>
        <a:bodyPr/>
        <a:lstStyle/>
        <a:p>
          <a:endParaRPr lang="en-US"/>
        </a:p>
      </dgm:t>
    </dgm:pt>
    <dgm:pt modelId="{765D1FDE-36EC-4AAF-B39F-42675FC83755}">
      <dgm:prSet/>
      <dgm:spPr/>
      <dgm:t>
        <a:bodyPr/>
        <a:lstStyle/>
        <a:p>
          <a:r>
            <a:rPr lang="en-US"/>
            <a:t>Embraces the study of music in everyday life</a:t>
          </a:r>
        </a:p>
      </dgm:t>
    </dgm:pt>
    <dgm:pt modelId="{D8A33D34-D5A2-481A-AB21-AB960B97484E}" type="parTrans" cxnId="{06E34D3D-0344-4E45-B3B8-9BB623A37E4C}">
      <dgm:prSet/>
      <dgm:spPr/>
      <dgm:t>
        <a:bodyPr/>
        <a:lstStyle/>
        <a:p>
          <a:endParaRPr lang="en-US"/>
        </a:p>
      </dgm:t>
    </dgm:pt>
    <dgm:pt modelId="{0445235E-F5CC-417F-9021-79DE14118F25}" type="sibTrans" cxnId="{06E34D3D-0344-4E45-B3B8-9BB623A37E4C}">
      <dgm:prSet/>
      <dgm:spPr/>
      <dgm:t>
        <a:bodyPr/>
        <a:lstStyle/>
        <a:p>
          <a:endParaRPr lang="en-US"/>
        </a:p>
      </dgm:t>
    </dgm:pt>
    <dgm:pt modelId="{EB365855-F227-421F-B3FB-1AAB16489BFE}">
      <dgm:prSet/>
      <dgm:spPr/>
      <dgm:t>
        <a:bodyPr/>
        <a:lstStyle/>
        <a:p>
          <a:r>
            <a:rPr lang="en-US"/>
            <a:t>Should be open to investigating musical work of women</a:t>
          </a:r>
        </a:p>
      </dgm:t>
    </dgm:pt>
    <dgm:pt modelId="{0D9D3FAE-7BF9-4BD8-8972-4DA9496C5974}" type="parTrans" cxnId="{D1292AED-9D80-46AE-955E-A1372AAA90A6}">
      <dgm:prSet/>
      <dgm:spPr/>
      <dgm:t>
        <a:bodyPr/>
        <a:lstStyle/>
        <a:p>
          <a:endParaRPr lang="en-US"/>
        </a:p>
      </dgm:t>
    </dgm:pt>
    <dgm:pt modelId="{57C682DD-8B6C-46A0-92DA-140355CD9335}" type="sibTrans" cxnId="{D1292AED-9D80-46AE-955E-A1372AAA90A6}">
      <dgm:prSet/>
      <dgm:spPr/>
      <dgm:t>
        <a:bodyPr/>
        <a:lstStyle/>
        <a:p>
          <a:endParaRPr lang="en-US"/>
        </a:p>
      </dgm:t>
    </dgm:pt>
    <dgm:pt modelId="{312CBE03-EAD6-4E2E-9B82-7D72958A3569}" type="pres">
      <dgm:prSet presAssocID="{FD418329-4966-4688-8BF7-D6F3AA7773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60A14-E87C-4FDD-AB4C-CDCED3B3D857}" type="pres">
      <dgm:prSet presAssocID="{2453899C-6993-4CCC-B60D-ED31DF2CB388}" presName="hierRoot1" presStyleCnt="0"/>
      <dgm:spPr/>
    </dgm:pt>
    <dgm:pt modelId="{18905ABE-CA5C-421F-879A-5F6CBB53B50C}" type="pres">
      <dgm:prSet presAssocID="{2453899C-6993-4CCC-B60D-ED31DF2CB388}" presName="composite" presStyleCnt="0"/>
      <dgm:spPr/>
    </dgm:pt>
    <dgm:pt modelId="{08D9ED16-F95A-4CFB-B325-122AB2C83DC0}" type="pres">
      <dgm:prSet presAssocID="{2453899C-6993-4CCC-B60D-ED31DF2CB388}" presName="background" presStyleLbl="node0" presStyleIdx="0" presStyleCnt="3"/>
      <dgm:spPr/>
    </dgm:pt>
    <dgm:pt modelId="{16B6BD10-46AD-40C9-8A5F-5B8D85DFADAA}" type="pres">
      <dgm:prSet presAssocID="{2453899C-6993-4CCC-B60D-ED31DF2CB388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B81787-8A36-4DF8-AD94-CAD997ACC474}" type="pres">
      <dgm:prSet presAssocID="{2453899C-6993-4CCC-B60D-ED31DF2CB388}" presName="hierChild2" presStyleCnt="0"/>
      <dgm:spPr/>
    </dgm:pt>
    <dgm:pt modelId="{3824A120-3003-497F-A98C-DC260D6A21DC}" type="pres">
      <dgm:prSet presAssocID="{765D1FDE-36EC-4AAF-B39F-42675FC83755}" presName="hierRoot1" presStyleCnt="0"/>
      <dgm:spPr/>
    </dgm:pt>
    <dgm:pt modelId="{990E826B-7E7A-4B5B-89BC-F95F1BE81EF6}" type="pres">
      <dgm:prSet presAssocID="{765D1FDE-36EC-4AAF-B39F-42675FC83755}" presName="composite" presStyleCnt="0"/>
      <dgm:spPr/>
    </dgm:pt>
    <dgm:pt modelId="{BB34420D-7999-48E3-919D-6BD5DC964982}" type="pres">
      <dgm:prSet presAssocID="{765D1FDE-36EC-4AAF-B39F-42675FC83755}" presName="background" presStyleLbl="node0" presStyleIdx="1" presStyleCnt="3"/>
      <dgm:spPr/>
    </dgm:pt>
    <dgm:pt modelId="{487620E2-C9DA-4F1A-B2D7-B5C523765B0A}" type="pres">
      <dgm:prSet presAssocID="{765D1FDE-36EC-4AAF-B39F-42675FC8375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42BD36-31DA-41F5-A401-490922CC73DC}" type="pres">
      <dgm:prSet presAssocID="{765D1FDE-36EC-4AAF-B39F-42675FC83755}" presName="hierChild2" presStyleCnt="0"/>
      <dgm:spPr/>
    </dgm:pt>
    <dgm:pt modelId="{7BAFBD3E-31A1-497D-B319-AA5B7414E9A8}" type="pres">
      <dgm:prSet presAssocID="{EB365855-F227-421F-B3FB-1AAB16489BFE}" presName="hierRoot1" presStyleCnt="0"/>
      <dgm:spPr/>
    </dgm:pt>
    <dgm:pt modelId="{240B63FB-EE14-48CC-A37A-1A6B83E8D81B}" type="pres">
      <dgm:prSet presAssocID="{EB365855-F227-421F-B3FB-1AAB16489BFE}" presName="composite" presStyleCnt="0"/>
      <dgm:spPr/>
    </dgm:pt>
    <dgm:pt modelId="{5F875AB2-852C-4632-9076-41CE20D5FA3E}" type="pres">
      <dgm:prSet presAssocID="{EB365855-F227-421F-B3FB-1AAB16489BFE}" presName="background" presStyleLbl="node0" presStyleIdx="2" presStyleCnt="3"/>
      <dgm:spPr/>
    </dgm:pt>
    <dgm:pt modelId="{3EFD5653-0CEE-40E5-AD0B-463BC5A7AF83}" type="pres">
      <dgm:prSet presAssocID="{EB365855-F227-421F-B3FB-1AAB16489BFE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36D5D-75E2-4544-B98B-AE341BFE252F}" type="pres">
      <dgm:prSet presAssocID="{EB365855-F227-421F-B3FB-1AAB16489BFE}" presName="hierChild2" presStyleCnt="0"/>
      <dgm:spPr/>
    </dgm:pt>
  </dgm:ptLst>
  <dgm:cxnLst>
    <dgm:cxn modelId="{9E59922F-E2A4-49BA-B1C8-25DB107D1226}" type="presOf" srcId="{765D1FDE-36EC-4AAF-B39F-42675FC83755}" destId="{487620E2-C9DA-4F1A-B2D7-B5C523765B0A}" srcOrd="0" destOrd="0" presId="urn:microsoft.com/office/officeart/2005/8/layout/hierarchy1"/>
    <dgm:cxn modelId="{D1292AED-9D80-46AE-955E-A1372AAA90A6}" srcId="{FD418329-4966-4688-8BF7-D6F3AA7773A3}" destId="{EB365855-F227-421F-B3FB-1AAB16489BFE}" srcOrd="2" destOrd="0" parTransId="{0D9D3FAE-7BF9-4BD8-8972-4DA9496C5974}" sibTransId="{57C682DD-8B6C-46A0-92DA-140355CD9335}"/>
    <dgm:cxn modelId="{E1EB35D7-B0E2-42B0-814F-4BD69C75FECD}" type="presOf" srcId="{FD418329-4966-4688-8BF7-D6F3AA7773A3}" destId="{312CBE03-EAD6-4E2E-9B82-7D72958A3569}" srcOrd="0" destOrd="0" presId="urn:microsoft.com/office/officeart/2005/8/layout/hierarchy1"/>
    <dgm:cxn modelId="{70B96B35-2899-40A7-B4E8-D4820C75823F}" type="presOf" srcId="{EB365855-F227-421F-B3FB-1AAB16489BFE}" destId="{3EFD5653-0CEE-40E5-AD0B-463BC5A7AF83}" srcOrd="0" destOrd="0" presId="urn:microsoft.com/office/officeart/2005/8/layout/hierarchy1"/>
    <dgm:cxn modelId="{4B56FA0F-7631-433E-8006-C22B67EA8ADA}" type="presOf" srcId="{2453899C-6993-4CCC-B60D-ED31DF2CB388}" destId="{16B6BD10-46AD-40C9-8A5F-5B8D85DFADAA}" srcOrd="0" destOrd="0" presId="urn:microsoft.com/office/officeart/2005/8/layout/hierarchy1"/>
    <dgm:cxn modelId="{06E34D3D-0344-4E45-B3B8-9BB623A37E4C}" srcId="{FD418329-4966-4688-8BF7-D6F3AA7773A3}" destId="{765D1FDE-36EC-4AAF-B39F-42675FC83755}" srcOrd="1" destOrd="0" parTransId="{D8A33D34-D5A2-481A-AB21-AB960B97484E}" sibTransId="{0445235E-F5CC-417F-9021-79DE14118F25}"/>
    <dgm:cxn modelId="{2828388B-D413-472E-8FEB-C61A0FC67487}" srcId="{FD418329-4966-4688-8BF7-D6F3AA7773A3}" destId="{2453899C-6993-4CCC-B60D-ED31DF2CB388}" srcOrd="0" destOrd="0" parTransId="{99484184-1B87-461B-9D28-FC72385BF656}" sibTransId="{70B34262-DD91-4AF5-8BD2-B2A2F12303A4}"/>
    <dgm:cxn modelId="{A0AA33E6-DA91-4B96-AAF8-399E500595B2}" type="presParOf" srcId="{312CBE03-EAD6-4E2E-9B82-7D72958A3569}" destId="{B4060A14-E87C-4FDD-AB4C-CDCED3B3D857}" srcOrd="0" destOrd="0" presId="urn:microsoft.com/office/officeart/2005/8/layout/hierarchy1"/>
    <dgm:cxn modelId="{ED304FB7-AA45-4A39-B54E-37D9E27C749F}" type="presParOf" srcId="{B4060A14-E87C-4FDD-AB4C-CDCED3B3D857}" destId="{18905ABE-CA5C-421F-879A-5F6CBB53B50C}" srcOrd="0" destOrd="0" presId="urn:microsoft.com/office/officeart/2005/8/layout/hierarchy1"/>
    <dgm:cxn modelId="{99D17DDB-8559-4098-B7AB-8B418E26C87F}" type="presParOf" srcId="{18905ABE-CA5C-421F-879A-5F6CBB53B50C}" destId="{08D9ED16-F95A-4CFB-B325-122AB2C83DC0}" srcOrd="0" destOrd="0" presId="urn:microsoft.com/office/officeart/2005/8/layout/hierarchy1"/>
    <dgm:cxn modelId="{029B6F62-5B2E-4F51-B78A-59BBA4C341A9}" type="presParOf" srcId="{18905ABE-CA5C-421F-879A-5F6CBB53B50C}" destId="{16B6BD10-46AD-40C9-8A5F-5B8D85DFADAA}" srcOrd="1" destOrd="0" presId="urn:microsoft.com/office/officeart/2005/8/layout/hierarchy1"/>
    <dgm:cxn modelId="{E76214CA-C8AC-41DB-BB9C-55ABBF0F331F}" type="presParOf" srcId="{B4060A14-E87C-4FDD-AB4C-CDCED3B3D857}" destId="{98B81787-8A36-4DF8-AD94-CAD997ACC474}" srcOrd="1" destOrd="0" presId="urn:microsoft.com/office/officeart/2005/8/layout/hierarchy1"/>
    <dgm:cxn modelId="{D99FC51C-D2C7-4170-B750-4AACFE89CCA6}" type="presParOf" srcId="{312CBE03-EAD6-4E2E-9B82-7D72958A3569}" destId="{3824A120-3003-497F-A98C-DC260D6A21DC}" srcOrd="1" destOrd="0" presId="urn:microsoft.com/office/officeart/2005/8/layout/hierarchy1"/>
    <dgm:cxn modelId="{00BA5FB4-6886-4240-8632-E4803ACB3002}" type="presParOf" srcId="{3824A120-3003-497F-A98C-DC260D6A21DC}" destId="{990E826B-7E7A-4B5B-89BC-F95F1BE81EF6}" srcOrd="0" destOrd="0" presId="urn:microsoft.com/office/officeart/2005/8/layout/hierarchy1"/>
    <dgm:cxn modelId="{A5933051-76C9-4325-8F30-99939EA510A1}" type="presParOf" srcId="{990E826B-7E7A-4B5B-89BC-F95F1BE81EF6}" destId="{BB34420D-7999-48E3-919D-6BD5DC964982}" srcOrd="0" destOrd="0" presId="urn:microsoft.com/office/officeart/2005/8/layout/hierarchy1"/>
    <dgm:cxn modelId="{24A963CF-36F8-4E4B-AEC6-07ABA8B93FB2}" type="presParOf" srcId="{990E826B-7E7A-4B5B-89BC-F95F1BE81EF6}" destId="{487620E2-C9DA-4F1A-B2D7-B5C523765B0A}" srcOrd="1" destOrd="0" presId="urn:microsoft.com/office/officeart/2005/8/layout/hierarchy1"/>
    <dgm:cxn modelId="{B81DFDCC-5F01-4A73-B58B-C08BB4CB9139}" type="presParOf" srcId="{3824A120-3003-497F-A98C-DC260D6A21DC}" destId="{B442BD36-31DA-41F5-A401-490922CC73DC}" srcOrd="1" destOrd="0" presId="urn:microsoft.com/office/officeart/2005/8/layout/hierarchy1"/>
    <dgm:cxn modelId="{904A5984-C4F4-44A3-B75F-F2698ED302EA}" type="presParOf" srcId="{312CBE03-EAD6-4E2E-9B82-7D72958A3569}" destId="{7BAFBD3E-31A1-497D-B319-AA5B7414E9A8}" srcOrd="2" destOrd="0" presId="urn:microsoft.com/office/officeart/2005/8/layout/hierarchy1"/>
    <dgm:cxn modelId="{3779DD1A-0520-46CF-94B3-7290D41853FB}" type="presParOf" srcId="{7BAFBD3E-31A1-497D-B319-AA5B7414E9A8}" destId="{240B63FB-EE14-48CC-A37A-1A6B83E8D81B}" srcOrd="0" destOrd="0" presId="urn:microsoft.com/office/officeart/2005/8/layout/hierarchy1"/>
    <dgm:cxn modelId="{4D317B0B-9547-4729-A795-62C81897B65A}" type="presParOf" srcId="{240B63FB-EE14-48CC-A37A-1A6B83E8D81B}" destId="{5F875AB2-852C-4632-9076-41CE20D5FA3E}" srcOrd="0" destOrd="0" presId="urn:microsoft.com/office/officeart/2005/8/layout/hierarchy1"/>
    <dgm:cxn modelId="{F3656319-C2C7-4F41-BCDC-3AE526C9B9B6}" type="presParOf" srcId="{240B63FB-EE14-48CC-A37A-1A6B83E8D81B}" destId="{3EFD5653-0CEE-40E5-AD0B-463BC5A7AF83}" srcOrd="1" destOrd="0" presId="urn:microsoft.com/office/officeart/2005/8/layout/hierarchy1"/>
    <dgm:cxn modelId="{D1CE870C-9831-4491-8A61-EF1D0A6FD2E3}" type="presParOf" srcId="{7BAFBD3E-31A1-497D-B319-AA5B7414E9A8}" destId="{88136D5D-75E2-4544-B98B-AE341BFE25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4F274B-611D-45F2-8E12-5D10246441BB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841CD8C-C572-4E11-8B08-2E3CA00362A7}">
      <dgm:prSet/>
      <dgm:spPr/>
      <dgm:t>
        <a:bodyPr/>
        <a:lstStyle/>
        <a:p>
          <a:r>
            <a:rPr lang="en-US"/>
            <a:t>Public-sphere rituals were favored</a:t>
          </a:r>
        </a:p>
      </dgm:t>
    </dgm:pt>
    <dgm:pt modelId="{3D8CA81E-815F-4E45-A4AA-F4545CA31F8A}" type="parTrans" cxnId="{3451749F-F346-43D7-A2DE-3B4B09E30BDF}">
      <dgm:prSet/>
      <dgm:spPr/>
      <dgm:t>
        <a:bodyPr/>
        <a:lstStyle/>
        <a:p>
          <a:endParaRPr lang="en-US"/>
        </a:p>
      </dgm:t>
    </dgm:pt>
    <dgm:pt modelId="{686969D4-BEEA-4C58-A594-92943DFCD927}" type="sibTrans" cxnId="{3451749F-F346-43D7-A2DE-3B4B09E30BDF}">
      <dgm:prSet/>
      <dgm:spPr/>
      <dgm:t>
        <a:bodyPr/>
        <a:lstStyle/>
        <a:p>
          <a:endParaRPr lang="en-US"/>
        </a:p>
      </dgm:t>
    </dgm:pt>
    <dgm:pt modelId="{1F0AB95B-4286-4B4A-860F-01533BFA9240}">
      <dgm:prSet/>
      <dgm:spPr/>
      <dgm:t>
        <a:bodyPr/>
        <a:lstStyle/>
        <a:p>
          <a:r>
            <a:rPr lang="en-US"/>
            <a:t>Representative examples: West African drumming rituals and Indonesian gamelan performances with a focus on male roles</a:t>
          </a:r>
        </a:p>
      </dgm:t>
    </dgm:pt>
    <dgm:pt modelId="{608B93BD-177F-4012-8872-7954D3C906B3}" type="parTrans" cxnId="{7501EE33-F89B-414A-8B9B-D76512F07491}">
      <dgm:prSet/>
      <dgm:spPr/>
      <dgm:t>
        <a:bodyPr/>
        <a:lstStyle/>
        <a:p>
          <a:endParaRPr lang="en-US"/>
        </a:p>
      </dgm:t>
    </dgm:pt>
    <dgm:pt modelId="{6C2499A1-63AC-43B1-8EEC-E3CF9D4F7156}" type="sibTrans" cxnId="{7501EE33-F89B-414A-8B9B-D76512F07491}">
      <dgm:prSet/>
      <dgm:spPr/>
      <dgm:t>
        <a:bodyPr/>
        <a:lstStyle/>
        <a:p>
          <a:endParaRPr lang="en-US"/>
        </a:p>
      </dgm:t>
    </dgm:pt>
    <dgm:pt modelId="{F9288F63-8E73-4123-A07B-C81801A69192}" type="pres">
      <dgm:prSet presAssocID="{594F274B-611D-45F2-8E12-5D10246441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62AFE0-3665-444C-BDBC-80B020F98373}" type="pres">
      <dgm:prSet presAssocID="{D841CD8C-C572-4E11-8B08-2E3CA00362A7}" presName="hierRoot1" presStyleCnt="0"/>
      <dgm:spPr/>
    </dgm:pt>
    <dgm:pt modelId="{9A6AB669-8D5F-46D5-859A-25D2C5986B43}" type="pres">
      <dgm:prSet presAssocID="{D841CD8C-C572-4E11-8B08-2E3CA00362A7}" presName="composite" presStyleCnt="0"/>
      <dgm:spPr/>
    </dgm:pt>
    <dgm:pt modelId="{53C125E6-9647-4F16-9172-8104E04ADFD4}" type="pres">
      <dgm:prSet presAssocID="{D841CD8C-C572-4E11-8B08-2E3CA00362A7}" presName="background" presStyleLbl="node0" presStyleIdx="0" presStyleCnt="2"/>
      <dgm:spPr/>
    </dgm:pt>
    <dgm:pt modelId="{77DB10DF-092C-4182-8DD8-35AEC9544DE3}" type="pres">
      <dgm:prSet presAssocID="{D841CD8C-C572-4E11-8B08-2E3CA00362A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A21DE-BF43-4821-800C-377ABE99CBD2}" type="pres">
      <dgm:prSet presAssocID="{D841CD8C-C572-4E11-8B08-2E3CA00362A7}" presName="hierChild2" presStyleCnt="0"/>
      <dgm:spPr/>
    </dgm:pt>
    <dgm:pt modelId="{6D7B952B-401F-4601-8249-CEF934AB51B4}" type="pres">
      <dgm:prSet presAssocID="{1F0AB95B-4286-4B4A-860F-01533BFA9240}" presName="hierRoot1" presStyleCnt="0"/>
      <dgm:spPr/>
    </dgm:pt>
    <dgm:pt modelId="{07A33E13-FAFA-4522-8CD6-F1CF5DF0EA43}" type="pres">
      <dgm:prSet presAssocID="{1F0AB95B-4286-4B4A-860F-01533BFA9240}" presName="composite" presStyleCnt="0"/>
      <dgm:spPr/>
    </dgm:pt>
    <dgm:pt modelId="{09BCC4EC-AD0C-4E3A-A03B-85EDA4600063}" type="pres">
      <dgm:prSet presAssocID="{1F0AB95B-4286-4B4A-860F-01533BFA9240}" presName="background" presStyleLbl="node0" presStyleIdx="1" presStyleCnt="2"/>
      <dgm:spPr/>
    </dgm:pt>
    <dgm:pt modelId="{11DD5B56-B5DD-4464-AA36-F2F79523C384}" type="pres">
      <dgm:prSet presAssocID="{1F0AB95B-4286-4B4A-860F-01533BFA924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5F888-D81A-4207-9E26-8279231F2838}" type="pres">
      <dgm:prSet presAssocID="{1F0AB95B-4286-4B4A-860F-01533BFA9240}" presName="hierChild2" presStyleCnt="0"/>
      <dgm:spPr/>
    </dgm:pt>
  </dgm:ptLst>
  <dgm:cxnLst>
    <dgm:cxn modelId="{DA983F95-8817-4445-B434-DDEF2F36D064}" type="presOf" srcId="{1F0AB95B-4286-4B4A-860F-01533BFA9240}" destId="{11DD5B56-B5DD-4464-AA36-F2F79523C384}" srcOrd="0" destOrd="0" presId="urn:microsoft.com/office/officeart/2005/8/layout/hierarchy1"/>
    <dgm:cxn modelId="{3451749F-F346-43D7-A2DE-3B4B09E30BDF}" srcId="{594F274B-611D-45F2-8E12-5D10246441BB}" destId="{D841CD8C-C572-4E11-8B08-2E3CA00362A7}" srcOrd="0" destOrd="0" parTransId="{3D8CA81E-815F-4E45-A4AA-F4545CA31F8A}" sibTransId="{686969D4-BEEA-4C58-A594-92943DFCD927}"/>
    <dgm:cxn modelId="{9ABBB75E-EFD7-4F3D-9FA3-5AEC4CEE9076}" type="presOf" srcId="{594F274B-611D-45F2-8E12-5D10246441BB}" destId="{F9288F63-8E73-4123-A07B-C81801A69192}" srcOrd="0" destOrd="0" presId="urn:microsoft.com/office/officeart/2005/8/layout/hierarchy1"/>
    <dgm:cxn modelId="{7501EE33-F89B-414A-8B9B-D76512F07491}" srcId="{594F274B-611D-45F2-8E12-5D10246441BB}" destId="{1F0AB95B-4286-4B4A-860F-01533BFA9240}" srcOrd="1" destOrd="0" parTransId="{608B93BD-177F-4012-8872-7954D3C906B3}" sibTransId="{6C2499A1-63AC-43B1-8EEC-E3CF9D4F7156}"/>
    <dgm:cxn modelId="{84777EE3-E084-493F-8718-CFB0CB5AC9A7}" type="presOf" srcId="{D841CD8C-C572-4E11-8B08-2E3CA00362A7}" destId="{77DB10DF-092C-4182-8DD8-35AEC9544DE3}" srcOrd="0" destOrd="0" presId="urn:microsoft.com/office/officeart/2005/8/layout/hierarchy1"/>
    <dgm:cxn modelId="{418888A1-0399-494E-A423-AA9C16C66981}" type="presParOf" srcId="{F9288F63-8E73-4123-A07B-C81801A69192}" destId="{C162AFE0-3665-444C-BDBC-80B020F98373}" srcOrd="0" destOrd="0" presId="urn:microsoft.com/office/officeart/2005/8/layout/hierarchy1"/>
    <dgm:cxn modelId="{BF406CD1-6E04-4437-9FC4-26245EF97EAD}" type="presParOf" srcId="{C162AFE0-3665-444C-BDBC-80B020F98373}" destId="{9A6AB669-8D5F-46D5-859A-25D2C5986B43}" srcOrd="0" destOrd="0" presId="urn:microsoft.com/office/officeart/2005/8/layout/hierarchy1"/>
    <dgm:cxn modelId="{FB7F703F-A069-46FB-8438-85B9E69077CC}" type="presParOf" srcId="{9A6AB669-8D5F-46D5-859A-25D2C5986B43}" destId="{53C125E6-9647-4F16-9172-8104E04ADFD4}" srcOrd="0" destOrd="0" presId="urn:microsoft.com/office/officeart/2005/8/layout/hierarchy1"/>
    <dgm:cxn modelId="{D096C7D5-55A2-4E9F-9E04-034FB1BBEE79}" type="presParOf" srcId="{9A6AB669-8D5F-46D5-859A-25D2C5986B43}" destId="{77DB10DF-092C-4182-8DD8-35AEC9544DE3}" srcOrd="1" destOrd="0" presId="urn:microsoft.com/office/officeart/2005/8/layout/hierarchy1"/>
    <dgm:cxn modelId="{69C726CF-ACB0-4362-A956-7A4358AC7577}" type="presParOf" srcId="{C162AFE0-3665-444C-BDBC-80B020F98373}" destId="{E01A21DE-BF43-4821-800C-377ABE99CBD2}" srcOrd="1" destOrd="0" presId="urn:microsoft.com/office/officeart/2005/8/layout/hierarchy1"/>
    <dgm:cxn modelId="{0D6FD14A-5E77-48BD-ADD0-A8C653272695}" type="presParOf" srcId="{F9288F63-8E73-4123-A07B-C81801A69192}" destId="{6D7B952B-401F-4601-8249-CEF934AB51B4}" srcOrd="1" destOrd="0" presId="urn:microsoft.com/office/officeart/2005/8/layout/hierarchy1"/>
    <dgm:cxn modelId="{72773BF3-1DF0-4CFF-BFF2-4BD939EA66D8}" type="presParOf" srcId="{6D7B952B-401F-4601-8249-CEF934AB51B4}" destId="{07A33E13-FAFA-4522-8CD6-F1CF5DF0EA43}" srcOrd="0" destOrd="0" presId="urn:microsoft.com/office/officeart/2005/8/layout/hierarchy1"/>
    <dgm:cxn modelId="{45AE655F-861F-4BA7-9A13-A5DA627B82F0}" type="presParOf" srcId="{07A33E13-FAFA-4522-8CD6-F1CF5DF0EA43}" destId="{09BCC4EC-AD0C-4E3A-A03B-85EDA4600063}" srcOrd="0" destOrd="0" presId="urn:microsoft.com/office/officeart/2005/8/layout/hierarchy1"/>
    <dgm:cxn modelId="{7B8F4B8F-FEB3-4D40-B5FA-D23E110840F6}" type="presParOf" srcId="{07A33E13-FAFA-4522-8CD6-F1CF5DF0EA43}" destId="{11DD5B56-B5DD-4464-AA36-F2F79523C384}" srcOrd="1" destOrd="0" presId="urn:microsoft.com/office/officeart/2005/8/layout/hierarchy1"/>
    <dgm:cxn modelId="{B05587D3-65A8-4B6F-B106-3B7ACF68CFAB}" type="presParOf" srcId="{6D7B952B-401F-4601-8249-CEF934AB51B4}" destId="{76B5F888-D81A-4207-9E26-8279231F28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26540-4412-4AEA-98BE-F3EA034C9A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419F27D-10AE-487F-A9F5-CACFEB02786C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They </a:t>
          </a:r>
          <a:r>
            <a:rPr lang="en-US" b="1" dirty="0" smtClean="0">
              <a:solidFill>
                <a:schemeClr val="bg1"/>
              </a:solidFill>
            </a:rPr>
            <a:t>imitate </a:t>
          </a:r>
          <a:r>
            <a:rPr lang="en-US" b="1" dirty="0">
              <a:solidFill>
                <a:schemeClr val="bg1"/>
              </a:solidFill>
            </a:rPr>
            <a:t>the sounds of the Arctic world in throat-singing </a:t>
          </a:r>
        </a:p>
      </dgm:t>
    </dgm:pt>
    <dgm:pt modelId="{19B0F22E-B3F0-4D54-9D89-60417492580D}" type="parTrans" cxnId="{80C99612-7AB2-4A11-8359-AC519C30C869}">
      <dgm:prSet/>
      <dgm:spPr/>
      <dgm:t>
        <a:bodyPr/>
        <a:lstStyle/>
        <a:p>
          <a:endParaRPr lang="en-US"/>
        </a:p>
      </dgm:t>
    </dgm:pt>
    <dgm:pt modelId="{D9C920B5-F08D-4498-8E71-A97B8A60406E}" type="sibTrans" cxnId="{80C99612-7AB2-4A11-8359-AC519C30C869}">
      <dgm:prSet/>
      <dgm:spPr/>
      <dgm:t>
        <a:bodyPr/>
        <a:lstStyle/>
        <a:p>
          <a:endParaRPr lang="en-US"/>
        </a:p>
      </dgm:t>
    </dgm:pt>
    <dgm:pt modelId="{A93C6559-8E60-4719-AAC1-5849409F6B4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They are also promoting and preserving Inuit culture by sharing tradition multi-generationally</a:t>
          </a:r>
        </a:p>
      </dgm:t>
    </dgm:pt>
    <dgm:pt modelId="{9808EA25-BAAA-4BB4-AAFF-E32F7CA0191C}" type="parTrans" cxnId="{426877B6-B054-45DE-BFB4-A56EC125A333}">
      <dgm:prSet/>
      <dgm:spPr/>
      <dgm:t>
        <a:bodyPr/>
        <a:lstStyle/>
        <a:p>
          <a:endParaRPr lang="en-US"/>
        </a:p>
      </dgm:t>
    </dgm:pt>
    <dgm:pt modelId="{112ED25E-6DB3-4354-B155-187ABC3A1525}" type="sibTrans" cxnId="{426877B6-B054-45DE-BFB4-A56EC125A333}">
      <dgm:prSet/>
      <dgm:spPr/>
      <dgm:t>
        <a:bodyPr/>
        <a:lstStyle/>
        <a:p>
          <a:endParaRPr lang="en-US"/>
        </a:p>
      </dgm:t>
    </dgm:pt>
    <dgm:pt modelId="{6613F1FC-9207-4AF8-8A7C-18C26D033283}" type="pres">
      <dgm:prSet presAssocID="{55A26540-4412-4AEA-98BE-F3EA034C9AA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15EA1F-AB76-4AC0-ADDA-590799FE90E3}" type="pres">
      <dgm:prSet presAssocID="{F419F27D-10AE-487F-A9F5-CACFEB02786C}" presName="compNode" presStyleCnt="0"/>
      <dgm:spPr/>
    </dgm:pt>
    <dgm:pt modelId="{0ACF7952-C964-40D9-BE70-1760C941C07C}" type="pres">
      <dgm:prSet presAssocID="{F419F27D-10AE-487F-A9F5-CACFEB02786C}" presName="bgRect" presStyleLbl="bgShp" presStyleIdx="0" presStyleCnt="2"/>
      <dgm:spPr/>
    </dgm:pt>
    <dgm:pt modelId="{2FDD514E-0848-457D-A2B2-DA6BF266EC8F}" type="pres">
      <dgm:prSet presAssocID="{F419F27D-10AE-487F-A9F5-CACFEB02786C}" presName="iconRect" presStyleLbl="node1" presStyleIdx="0" presStyleCnt="2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04AAAF31-7F57-44C8-994E-A67FCA563959}" type="pres">
      <dgm:prSet presAssocID="{F419F27D-10AE-487F-A9F5-CACFEB02786C}" presName="spaceRect" presStyleCnt="0"/>
      <dgm:spPr/>
    </dgm:pt>
    <dgm:pt modelId="{3A0ACE28-F3A1-4477-A486-5D7C61732B77}" type="pres">
      <dgm:prSet presAssocID="{F419F27D-10AE-487F-A9F5-CACFEB02786C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BBD2AEB-5F42-4C0E-AC58-C192AC9F77AC}" type="pres">
      <dgm:prSet presAssocID="{D9C920B5-F08D-4498-8E71-A97B8A60406E}" presName="sibTrans" presStyleCnt="0"/>
      <dgm:spPr/>
    </dgm:pt>
    <dgm:pt modelId="{3E2950E2-4A5C-4BDD-953F-C3F5112FACE1}" type="pres">
      <dgm:prSet presAssocID="{A93C6559-8E60-4719-AAC1-5849409F6B41}" presName="compNode" presStyleCnt="0"/>
      <dgm:spPr/>
    </dgm:pt>
    <dgm:pt modelId="{A54D8663-1D03-46F3-9983-97095328C7E0}" type="pres">
      <dgm:prSet presAssocID="{A93C6559-8E60-4719-AAC1-5849409F6B41}" presName="bgRect" presStyleLbl="bgShp" presStyleIdx="1" presStyleCnt="2"/>
      <dgm:spPr/>
    </dgm:pt>
    <dgm:pt modelId="{4EBF1776-92E5-4692-979F-E9856AECB26A}" type="pres">
      <dgm:prSet presAssocID="{A93C6559-8E60-4719-AAC1-5849409F6B41}" presName="iconRect" presStyleLbl="node1" presStyleIdx="1" presStyleCnt="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107E7FB-1018-41A1-A8FF-02EC2C2FC17F}" type="pres">
      <dgm:prSet presAssocID="{A93C6559-8E60-4719-AAC1-5849409F6B41}" presName="spaceRect" presStyleCnt="0"/>
      <dgm:spPr/>
    </dgm:pt>
    <dgm:pt modelId="{CA520FA9-84B8-4CA4-9FBF-FE8B1869B9D5}" type="pres">
      <dgm:prSet presAssocID="{A93C6559-8E60-4719-AAC1-5849409F6B4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0C99612-7AB2-4A11-8359-AC519C30C869}" srcId="{55A26540-4412-4AEA-98BE-F3EA034C9AAC}" destId="{F419F27D-10AE-487F-A9F5-CACFEB02786C}" srcOrd="0" destOrd="0" parTransId="{19B0F22E-B3F0-4D54-9D89-60417492580D}" sibTransId="{D9C920B5-F08D-4498-8E71-A97B8A60406E}"/>
    <dgm:cxn modelId="{507A8502-F109-461C-B154-13729C6CB8D7}" type="presOf" srcId="{55A26540-4412-4AEA-98BE-F3EA034C9AAC}" destId="{6613F1FC-9207-4AF8-8A7C-18C26D033283}" srcOrd="0" destOrd="0" presId="urn:microsoft.com/office/officeart/2018/2/layout/IconVerticalSolidList"/>
    <dgm:cxn modelId="{51C08625-06B8-4798-9824-3C3DE4664E60}" type="presOf" srcId="{A93C6559-8E60-4719-AAC1-5849409F6B41}" destId="{CA520FA9-84B8-4CA4-9FBF-FE8B1869B9D5}" srcOrd="0" destOrd="0" presId="urn:microsoft.com/office/officeart/2018/2/layout/IconVerticalSolidList"/>
    <dgm:cxn modelId="{D52E544B-1431-493D-9F76-9876DFB1A7F2}" type="presOf" srcId="{F419F27D-10AE-487F-A9F5-CACFEB02786C}" destId="{3A0ACE28-F3A1-4477-A486-5D7C61732B77}" srcOrd="0" destOrd="0" presId="urn:microsoft.com/office/officeart/2018/2/layout/IconVerticalSolidList"/>
    <dgm:cxn modelId="{426877B6-B054-45DE-BFB4-A56EC125A333}" srcId="{55A26540-4412-4AEA-98BE-F3EA034C9AAC}" destId="{A93C6559-8E60-4719-AAC1-5849409F6B41}" srcOrd="1" destOrd="0" parTransId="{9808EA25-BAAA-4BB4-AAFF-E32F7CA0191C}" sibTransId="{112ED25E-6DB3-4354-B155-187ABC3A1525}"/>
    <dgm:cxn modelId="{2D59F21D-793A-491C-A43A-30D68F00025A}" type="presParOf" srcId="{6613F1FC-9207-4AF8-8A7C-18C26D033283}" destId="{8015EA1F-AB76-4AC0-ADDA-590799FE90E3}" srcOrd="0" destOrd="0" presId="urn:microsoft.com/office/officeart/2018/2/layout/IconVerticalSolidList"/>
    <dgm:cxn modelId="{89313620-1CF1-45D3-8DA6-CEB9D57426F2}" type="presParOf" srcId="{8015EA1F-AB76-4AC0-ADDA-590799FE90E3}" destId="{0ACF7952-C964-40D9-BE70-1760C941C07C}" srcOrd="0" destOrd="0" presId="urn:microsoft.com/office/officeart/2018/2/layout/IconVerticalSolidList"/>
    <dgm:cxn modelId="{2ECF746A-B7E3-4B92-A431-07EB4035142B}" type="presParOf" srcId="{8015EA1F-AB76-4AC0-ADDA-590799FE90E3}" destId="{2FDD514E-0848-457D-A2B2-DA6BF266EC8F}" srcOrd="1" destOrd="0" presId="urn:microsoft.com/office/officeart/2018/2/layout/IconVerticalSolidList"/>
    <dgm:cxn modelId="{BB8E6FBB-5B9E-462E-A808-AD7461A6B624}" type="presParOf" srcId="{8015EA1F-AB76-4AC0-ADDA-590799FE90E3}" destId="{04AAAF31-7F57-44C8-994E-A67FCA563959}" srcOrd="2" destOrd="0" presId="urn:microsoft.com/office/officeart/2018/2/layout/IconVerticalSolidList"/>
    <dgm:cxn modelId="{6DBA853A-F267-444B-B18A-8F8BEAA128C9}" type="presParOf" srcId="{8015EA1F-AB76-4AC0-ADDA-590799FE90E3}" destId="{3A0ACE28-F3A1-4477-A486-5D7C61732B77}" srcOrd="3" destOrd="0" presId="urn:microsoft.com/office/officeart/2018/2/layout/IconVerticalSolidList"/>
    <dgm:cxn modelId="{31CB1FB3-A90E-4D70-86F7-BAF64D86DC38}" type="presParOf" srcId="{6613F1FC-9207-4AF8-8A7C-18C26D033283}" destId="{6BBD2AEB-5F42-4C0E-AC58-C192AC9F77AC}" srcOrd="1" destOrd="0" presId="urn:microsoft.com/office/officeart/2018/2/layout/IconVerticalSolidList"/>
    <dgm:cxn modelId="{350ECE09-7385-4C95-969E-86C4C9404A89}" type="presParOf" srcId="{6613F1FC-9207-4AF8-8A7C-18C26D033283}" destId="{3E2950E2-4A5C-4BDD-953F-C3F5112FACE1}" srcOrd="2" destOrd="0" presId="urn:microsoft.com/office/officeart/2018/2/layout/IconVerticalSolidList"/>
    <dgm:cxn modelId="{E255A934-64B4-446E-9EED-EB90EFC8DE54}" type="presParOf" srcId="{3E2950E2-4A5C-4BDD-953F-C3F5112FACE1}" destId="{A54D8663-1D03-46F3-9983-97095328C7E0}" srcOrd="0" destOrd="0" presId="urn:microsoft.com/office/officeart/2018/2/layout/IconVerticalSolidList"/>
    <dgm:cxn modelId="{DF744BED-5BDB-4C78-878E-1EAF6EF0385A}" type="presParOf" srcId="{3E2950E2-4A5C-4BDD-953F-C3F5112FACE1}" destId="{4EBF1776-92E5-4692-979F-E9856AECB26A}" srcOrd="1" destOrd="0" presId="urn:microsoft.com/office/officeart/2018/2/layout/IconVerticalSolidList"/>
    <dgm:cxn modelId="{A9E90648-909E-4679-A8F9-909E1434CEAB}" type="presParOf" srcId="{3E2950E2-4A5C-4BDD-953F-C3F5112FACE1}" destId="{3107E7FB-1018-41A1-A8FF-02EC2C2FC17F}" srcOrd="2" destOrd="0" presId="urn:microsoft.com/office/officeart/2018/2/layout/IconVerticalSolidList"/>
    <dgm:cxn modelId="{592C5A2F-FF46-45B2-BD0C-97F870D917CB}" type="presParOf" srcId="{3E2950E2-4A5C-4BDD-953F-C3F5112FACE1}" destId="{CA520FA9-84B8-4CA4-9FBF-FE8B1869B9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B172C-D195-485E-B8C9-E2881F348E25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B9DBC4F-6ACD-43F8-A407-07257B611E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Seemingly insignificant playground chants and rhymes are loaded with cultural meaning</a:t>
          </a:r>
        </a:p>
      </dgm:t>
    </dgm:pt>
    <dgm:pt modelId="{D49E2596-2E6C-46AE-B2AD-ED596887535A}" type="parTrans" cxnId="{BB03CB8C-FB7D-4604-A08D-CC1F2990A753}">
      <dgm:prSet/>
      <dgm:spPr/>
      <dgm:t>
        <a:bodyPr/>
        <a:lstStyle/>
        <a:p>
          <a:endParaRPr lang="en-US"/>
        </a:p>
      </dgm:t>
    </dgm:pt>
    <dgm:pt modelId="{10A87D29-8195-4098-B397-574CBDA8A456}" type="sibTrans" cxnId="{BB03CB8C-FB7D-4604-A08D-CC1F2990A753}">
      <dgm:prSet/>
      <dgm:spPr/>
      <dgm:t>
        <a:bodyPr/>
        <a:lstStyle/>
        <a:p>
          <a:endParaRPr lang="en-US"/>
        </a:p>
      </dgm:t>
    </dgm:pt>
    <dgm:pt modelId="{1551503A-289E-44BF-BCD0-1BAF4AAE7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In Mexico, for example, children’s games reflect important differences between ethnic groups</a:t>
          </a:r>
        </a:p>
      </dgm:t>
    </dgm:pt>
    <dgm:pt modelId="{F941FCE0-16C3-4D1F-A9F8-23C9AA87CE62}" type="parTrans" cxnId="{6AD1E158-8E52-40F9-A5BD-1941B16DB1F9}">
      <dgm:prSet/>
      <dgm:spPr/>
      <dgm:t>
        <a:bodyPr/>
        <a:lstStyle/>
        <a:p>
          <a:endParaRPr lang="en-US"/>
        </a:p>
      </dgm:t>
    </dgm:pt>
    <dgm:pt modelId="{30E69153-85AA-4BCD-ABA9-BF7E35C45D05}" type="sibTrans" cxnId="{6AD1E158-8E52-40F9-A5BD-1941B16DB1F9}">
      <dgm:prSet/>
      <dgm:spPr/>
      <dgm:t>
        <a:bodyPr/>
        <a:lstStyle/>
        <a:p>
          <a:endParaRPr lang="en-US"/>
        </a:p>
      </dgm:t>
    </dgm:pt>
    <dgm:pt modelId="{1BE98AD3-31D0-4A94-9AE0-B1645F2FF9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Beatriz Aguilar’s collection of authentic children’s songs are good </a:t>
          </a:r>
          <a:r>
            <a:rPr lang="en-US" b="1" dirty="0" smtClean="0">
              <a:solidFill>
                <a:schemeClr val="bg1"/>
              </a:solidFill>
            </a:rPr>
            <a:t>examples </a:t>
          </a:r>
          <a:r>
            <a:rPr lang="en-US" b="1" dirty="0">
              <a:solidFill>
                <a:schemeClr val="bg1"/>
              </a:solidFill>
            </a:rPr>
            <a:t>of how cultural gender beliefs differ</a:t>
          </a:r>
        </a:p>
      </dgm:t>
    </dgm:pt>
    <dgm:pt modelId="{BFCED16E-369C-4459-BAA1-8A5F72A927CE}" type="parTrans" cxnId="{5E178B87-A054-4C2F-907D-B1B11C98354F}">
      <dgm:prSet/>
      <dgm:spPr/>
      <dgm:t>
        <a:bodyPr/>
        <a:lstStyle/>
        <a:p>
          <a:endParaRPr lang="en-US"/>
        </a:p>
      </dgm:t>
    </dgm:pt>
    <dgm:pt modelId="{3F6D6CDF-790C-40CF-819C-9E397A9E2792}" type="sibTrans" cxnId="{5E178B87-A054-4C2F-907D-B1B11C98354F}">
      <dgm:prSet/>
      <dgm:spPr/>
      <dgm:t>
        <a:bodyPr/>
        <a:lstStyle/>
        <a:p>
          <a:endParaRPr lang="en-US"/>
        </a:p>
      </dgm:t>
    </dgm:pt>
    <dgm:pt modelId="{5ABCF920-2CF7-42DE-87B4-5CD0D7A24A9B}" type="pres">
      <dgm:prSet presAssocID="{892B172C-D195-485E-B8C9-E2881F348E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A012A-3F45-46D3-A7B0-CD74BB1756A4}" type="pres">
      <dgm:prSet presAssocID="{FB9DBC4F-6ACD-43F8-A407-07257B611E78}" presName="compNode" presStyleCnt="0"/>
      <dgm:spPr/>
    </dgm:pt>
    <dgm:pt modelId="{759211CF-7F70-4AE8-93C9-ACF0F2B51023}" type="pres">
      <dgm:prSet presAssocID="{FB9DBC4F-6ACD-43F8-A407-07257B611E78}" presName="bgRect" presStyleLbl="bgShp" presStyleIdx="0" presStyleCnt="3"/>
      <dgm:spPr/>
    </dgm:pt>
    <dgm:pt modelId="{C19236E0-F23A-4A31-A3A8-33B753082518}" type="pres">
      <dgm:prSet presAssocID="{FB9DBC4F-6ACD-43F8-A407-07257B611E78}" presName="iconRect" presStyleLbl="node1" presStyleIdx="0" presStyleCnt="3" custScaleY="13737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3ED16241-917A-4BE3-9DB0-D1660CB59F69}" type="pres">
      <dgm:prSet presAssocID="{FB9DBC4F-6ACD-43F8-A407-07257B611E78}" presName="spaceRect" presStyleCnt="0"/>
      <dgm:spPr/>
    </dgm:pt>
    <dgm:pt modelId="{47BE3241-E620-4B28-9417-06CA0CA7BD3F}" type="pres">
      <dgm:prSet presAssocID="{FB9DBC4F-6ACD-43F8-A407-07257B611E7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BC04B70-6703-4613-94B0-33C2330696E6}" type="pres">
      <dgm:prSet presAssocID="{10A87D29-8195-4098-B397-574CBDA8A456}" presName="sibTrans" presStyleCnt="0"/>
      <dgm:spPr/>
    </dgm:pt>
    <dgm:pt modelId="{310AF562-D9AA-4475-BB46-F861038535FC}" type="pres">
      <dgm:prSet presAssocID="{1551503A-289E-44BF-BCD0-1BAF4AAE7D22}" presName="compNode" presStyleCnt="0"/>
      <dgm:spPr/>
    </dgm:pt>
    <dgm:pt modelId="{6DE6137C-49C8-4EB5-A75B-F4483BB53996}" type="pres">
      <dgm:prSet presAssocID="{1551503A-289E-44BF-BCD0-1BAF4AAE7D22}" presName="bgRect" presStyleLbl="bgShp" presStyleIdx="1" presStyleCnt="3"/>
      <dgm:spPr/>
    </dgm:pt>
    <dgm:pt modelId="{DFBC773F-029F-4C98-A041-54D87ACB4ED7}" type="pres">
      <dgm:prSet presAssocID="{1551503A-289E-44BF-BCD0-1BAF4AAE7D22}" presName="iconRect" presStyleLbl="nod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19948537-77BE-4048-8C73-0DEDACF668A0}" type="pres">
      <dgm:prSet presAssocID="{1551503A-289E-44BF-BCD0-1BAF4AAE7D22}" presName="spaceRect" presStyleCnt="0"/>
      <dgm:spPr/>
    </dgm:pt>
    <dgm:pt modelId="{32B9305B-5E96-4D2C-8A42-1B09E1A15BCC}" type="pres">
      <dgm:prSet presAssocID="{1551503A-289E-44BF-BCD0-1BAF4AAE7D2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8437CA-4D7C-438D-B775-EE31819EF4F2}" type="pres">
      <dgm:prSet presAssocID="{30E69153-85AA-4BCD-ABA9-BF7E35C45D05}" presName="sibTrans" presStyleCnt="0"/>
      <dgm:spPr/>
    </dgm:pt>
    <dgm:pt modelId="{887E5231-E613-4992-A3A0-F022CF355228}" type="pres">
      <dgm:prSet presAssocID="{1BE98AD3-31D0-4A94-9AE0-B1645F2FF98B}" presName="compNode" presStyleCnt="0"/>
      <dgm:spPr/>
    </dgm:pt>
    <dgm:pt modelId="{FD6B6EA8-B00E-491A-BE36-CE2BEE3E9681}" type="pres">
      <dgm:prSet presAssocID="{1BE98AD3-31D0-4A94-9AE0-B1645F2FF98B}" presName="bgRect" presStyleLbl="bgShp" presStyleIdx="2" presStyleCnt="3"/>
      <dgm:spPr/>
    </dgm:pt>
    <dgm:pt modelId="{1B3F591F-DBA7-4810-8B01-263D332196C6}" type="pres">
      <dgm:prSet presAssocID="{1BE98AD3-31D0-4A94-9AE0-B1645F2FF98B}" presName="iconRect" presStyleLbl="nod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ano keys"/>
        </a:ext>
      </dgm:extLst>
    </dgm:pt>
    <dgm:pt modelId="{DFE3C92E-0895-4C76-B07E-7AEA41B76CF1}" type="pres">
      <dgm:prSet presAssocID="{1BE98AD3-31D0-4A94-9AE0-B1645F2FF98B}" presName="spaceRect" presStyleCnt="0"/>
      <dgm:spPr/>
    </dgm:pt>
    <dgm:pt modelId="{93C9E674-A702-4D79-931E-BB40D0EBA197}" type="pres">
      <dgm:prSet presAssocID="{1BE98AD3-31D0-4A94-9AE0-B1645F2FF98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4212E-1993-408F-850C-D3B26CB74335}" type="presOf" srcId="{1BE98AD3-31D0-4A94-9AE0-B1645F2FF98B}" destId="{93C9E674-A702-4D79-931E-BB40D0EBA197}" srcOrd="0" destOrd="0" presId="urn:microsoft.com/office/officeart/2018/2/layout/IconVerticalSolidList"/>
    <dgm:cxn modelId="{BB03CB8C-FB7D-4604-A08D-CC1F2990A753}" srcId="{892B172C-D195-485E-B8C9-E2881F348E25}" destId="{FB9DBC4F-6ACD-43F8-A407-07257B611E78}" srcOrd="0" destOrd="0" parTransId="{D49E2596-2E6C-46AE-B2AD-ED596887535A}" sibTransId="{10A87D29-8195-4098-B397-574CBDA8A456}"/>
    <dgm:cxn modelId="{6AD1E158-8E52-40F9-A5BD-1941B16DB1F9}" srcId="{892B172C-D195-485E-B8C9-E2881F348E25}" destId="{1551503A-289E-44BF-BCD0-1BAF4AAE7D22}" srcOrd="1" destOrd="0" parTransId="{F941FCE0-16C3-4D1F-A9F8-23C9AA87CE62}" sibTransId="{30E69153-85AA-4BCD-ABA9-BF7E35C45D05}"/>
    <dgm:cxn modelId="{5E178B87-A054-4C2F-907D-B1B11C98354F}" srcId="{892B172C-D195-485E-B8C9-E2881F348E25}" destId="{1BE98AD3-31D0-4A94-9AE0-B1645F2FF98B}" srcOrd="2" destOrd="0" parTransId="{BFCED16E-369C-4459-BAA1-8A5F72A927CE}" sibTransId="{3F6D6CDF-790C-40CF-819C-9E397A9E2792}"/>
    <dgm:cxn modelId="{22FD4DD1-50AA-48AE-A039-5401C75B7C49}" type="presOf" srcId="{1551503A-289E-44BF-BCD0-1BAF4AAE7D22}" destId="{32B9305B-5E96-4D2C-8A42-1B09E1A15BCC}" srcOrd="0" destOrd="0" presId="urn:microsoft.com/office/officeart/2018/2/layout/IconVerticalSolidList"/>
    <dgm:cxn modelId="{A58A4FDA-F83C-42B3-8872-5A7A8BE082F6}" type="presOf" srcId="{FB9DBC4F-6ACD-43F8-A407-07257B611E78}" destId="{47BE3241-E620-4B28-9417-06CA0CA7BD3F}" srcOrd="0" destOrd="0" presId="urn:microsoft.com/office/officeart/2018/2/layout/IconVerticalSolidList"/>
    <dgm:cxn modelId="{80A7B2DD-5332-4368-A184-0CA35656D701}" type="presOf" srcId="{892B172C-D195-485E-B8C9-E2881F348E25}" destId="{5ABCF920-2CF7-42DE-87B4-5CD0D7A24A9B}" srcOrd="0" destOrd="0" presId="urn:microsoft.com/office/officeart/2018/2/layout/IconVerticalSolidList"/>
    <dgm:cxn modelId="{5A4830B9-B62F-47AD-8DAA-DCC1F2E5E024}" type="presParOf" srcId="{5ABCF920-2CF7-42DE-87B4-5CD0D7A24A9B}" destId="{AB0A012A-3F45-46D3-A7B0-CD74BB1756A4}" srcOrd="0" destOrd="0" presId="urn:microsoft.com/office/officeart/2018/2/layout/IconVerticalSolidList"/>
    <dgm:cxn modelId="{702DC04F-8644-4D6B-B05F-1B6684A6ED5F}" type="presParOf" srcId="{AB0A012A-3F45-46D3-A7B0-CD74BB1756A4}" destId="{759211CF-7F70-4AE8-93C9-ACF0F2B51023}" srcOrd="0" destOrd="0" presId="urn:microsoft.com/office/officeart/2018/2/layout/IconVerticalSolidList"/>
    <dgm:cxn modelId="{4298AF40-CF7D-492C-A94F-41E0DD962703}" type="presParOf" srcId="{AB0A012A-3F45-46D3-A7B0-CD74BB1756A4}" destId="{C19236E0-F23A-4A31-A3A8-33B753082518}" srcOrd="1" destOrd="0" presId="urn:microsoft.com/office/officeart/2018/2/layout/IconVerticalSolidList"/>
    <dgm:cxn modelId="{9CF7D714-8193-43BE-BA43-B65F9804B386}" type="presParOf" srcId="{AB0A012A-3F45-46D3-A7B0-CD74BB1756A4}" destId="{3ED16241-917A-4BE3-9DB0-D1660CB59F69}" srcOrd="2" destOrd="0" presId="urn:microsoft.com/office/officeart/2018/2/layout/IconVerticalSolidList"/>
    <dgm:cxn modelId="{61BC97D0-B152-470F-A488-0AF0DAF4ECAC}" type="presParOf" srcId="{AB0A012A-3F45-46D3-A7B0-CD74BB1756A4}" destId="{47BE3241-E620-4B28-9417-06CA0CA7BD3F}" srcOrd="3" destOrd="0" presId="urn:microsoft.com/office/officeart/2018/2/layout/IconVerticalSolidList"/>
    <dgm:cxn modelId="{059FB085-281B-4804-B480-1AC09D90DE09}" type="presParOf" srcId="{5ABCF920-2CF7-42DE-87B4-5CD0D7A24A9B}" destId="{1BC04B70-6703-4613-94B0-33C2330696E6}" srcOrd="1" destOrd="0" presId="urn:microsoft.com/office/officeart/2018/2/layout/IconVerticalSolidList"/>
    <dgm:cxn modelId="{A11B8059-6463-4494-B86A-E6B6E3DD3E2A}" type="presParOf" srcId="{5ABCF920-2CF7-42DE-87B4-5CD0D7A24A9B}" destId="{310AF562-D9AA-4475-BB46-F861038535FC}" srcOrd="2" destOrd="0" presId="urn:microsoft.com/office/officeart/2018/2/layout/IconVerticalSolidList"/>
    <dgm:cxn modelId="{64D9D481-C7B8-4403-B811-C59578060A97}" type="presParOf" srcId="{310AF562-D9AA-4475-BB46-F861038535FC}" destId="{6DE6137C-49C8-4EB5-A75B-F4483BB53996}" srcOrd="0" destOrd="0" presId="urn:microsoft.com/office/officeart/2018/2/layout/IconVerticalSolidList"/>
    <dgm:cxn modelId="{F254603A-FABA-43A3-82FF-91154B53639E}" type="presParOf" srcId="{310AF562-D9AA-4475-BB46-F861038535FC}" destId="{DFBC773F-029F-4C98-A041-54D87ACB4ED7}" srcOrd="1" destOrd="0" presId="urn:microsoft.com/office/officeart/2018/2/layout/IconVerticalSolidList"/>
    <dgm:cxn modelId="{C496B26A-56CF-4329-9809-6027F0E7A332}" type="presParOf" srcId="{310AF562-D9AA-4475-BB46-F861038535FC}" destId="{19948537-77BE-4048-8C73-0DEDACF668A0}" srcOrd="2" destOrd="0" presId="urn:microsoft.com/office/officeart/2018/2/layout/IconVerticalSolidList"/>
    <dgm:cxn modelId="{5E6558CF-2B17-4834-A13B-64DE48721F42}" type="presParOf" srcId="{310AF562-D9AA-4475-BB46-F861038535FC}" destId="{32B9305B-5E96-4D2C-8A42-1B09E1A15BCC}" srcOrd="3" destOrd="0" presId="urn:microsoft.com/office/officeart/2018/2/layout/IconVerticalSolidList"/>
    <dgm:cxn modelId="{6A5E752E-90D6-4597-AE6C-3151AD0810B4}" type="presParOf" srcId="{5ABCF920-2CF7-42DE-87B4-5CD0D7A24A9B}" destId="{F78437CA-4D7C-438D-B775-EE31819EF4F2}" srcOrd="3" destOrd="0" presId="urn:microsoft.com/office/officeart/2018/2/layout/IconVerticalSolidList"/>
    <dgm:cxn modelId="{8D66B191-30CD-458A-A643-4734EF683E31}" type="presParOf" srcId="{5ABCF920-2CF7-42DE-87B4-5CD0D7A24A9B}" destId="{887E5231-E613-4992-A3A0-F022CF355228}" srcOrd="4" destOrd="0" presId="urn:microsoft.com/office/officeart/2018/2/layout/IconVerticalSolidList"/>
    <dgm:cxn modelId="{71AACEF6-96FA-4ACD-8D93-2F61EBD64F79}" type="presParOf" srcId="{887E5231-E613-4992-A3A0-F022CF355228}" destId="{FD6B6EA8-B00E-491A-BE36-CE2BEE3E9681}" srcOrd="0" destOrd="0" presId="urn:microsoft.com/office/officeart/2018/2/layout/IconVerticalSolidList"/>
    <dgm:cxn modelId="{A1D4637E-D700-4D42-9C45-1F68FC5555EA}" type="presParOf" srcId="{887E5231-E613-4992-A3A0-F022CF355228}" destId="{1B3F591F-DBA7-4810-8B01-263D332196C6}" srcOrd="1" destOrd="0" presId="urn:microsoft.com/office/officeart/2018/2/layout/IconVerticalSolidList"/>
    <dgm:cxn modelId="{137E672A-CF94-4D30-BE82-FF84A1209C42}" type="presParOf" srcId="{887E5231-E613-4992-A3A0-F022CF355228}" destId="{DFE3C92E-0895-4C76-B07E-7AEA41B76CF1}" srcOrd="2" destOrd="0" presId="urn:microsoft.com/office/officeart/2018/2/layout/IconVerticalSolidList"/>
    <dgm:cxn modelId="{9BB66EF4-3D51-47FB-83D8-BF33FC8004A0}" type="presParOf" srcId="{887E5231-E613-4992-A3A0-F022CF355228}" destId="{93C9E674-A702-4D79-931E-BB40D0EBA1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86A12-AE0A-47AD-A716-B6B38552AEB7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C8D22729-0554-4307-BFBD-FD3099638574}">
      <dgm:prSet/>
      <dgm:spPr/>
      <dgm:t>
        <a:bodyPr/>
        <a:lstStyle/>
        <a:p>
          <a:r>
            <a:rPr lang="en-US" dirty="0"/>
            <a:t>The skeleton dressed as a woman is associated with death in the traditional “Day of the Dead” celebration</a:t>
          </a:r>
        </a:p>
      </dgm:t>
    </dgm:pt>
    <dgm:pt modelId="{D542CE05-CC7F-44AE-AAE0-CC07DB78A5B5}" type="parTrans" cxnId="{2230E60C-8664-4B72-BFDB-451B7797F7BA}">
      <dgm:prSet/>
      <dgm:spPr/>
      <dgm:t>
        <a:bodyPr/>
        <a:lstStyle/>
        <a:p>
          <a:endParaRPr lang="en-US"/>
        </a:p>
      </dgm:t>
    </dgm:pt>
    <dgm:pt modelId="{F6AEA606-81EE-469D-81E2-5FCD01A19852}" type="sibTrans" cxnId="{2230E60C-8664-4B72-BFDB-451B7797F7BA}">
      <dgm:prSet/>
      <dgm:spPr/>
      <dgm:t>
        <a:bodyPr/>
        <a:lstStyle/>
        <a:p>
          <a:endParaRPr lang="en-US"/>
        </a:p>
      </dgm:t>
    </dgm:pt>
    <dgm:pt modelId="{33FA17E9-269B-420F-8B6E-4370DF3AA9C6}">
      <dgm:prSet/>
      <dgm:spPr/>
      <dgm:t>
        <a:bodyPr/>
        <a:lstStyle/>
        <a:p>
          <a:r>
            <a:rPr lang="en-US"/>
            <a:t>Cultural outsiders may view this as a negative connotation</a:t>
          </a:r>
        </a:p>
      </dgm:t>
    </dgm:pt>
    <dgm:pt modelId="{0E92B32C-9F78-4C26-AE3E-277953999A1A}" type="parTrans" cxnId="{A638C3D0-BFCC-4B05-A496-08B4B3FBF1D4}">
      <dgm:prSet/>
      <dgm:spPr/>
      <dgm:t>
        <a:bodyPr/>
        <a:lstStyle/>
        <a:p>
          <a:endParaRPr lang="en-US"/>
        </a:p>
      </dgm:t>
    </dgm:pt>
    <dgm:pt modelId="{4673D39B-4BB9-4ED6-80CB-DC651F750ABA}" type="sibTrans" cxnId="{A638C3D0-BFCC-4B05-A496-08B4B3FBF1D4}">
      <dgm:prSet/>
      <dgm:spPr/>
      <dgm:t>
        <a:bodyPr/>
        <a:lstStyle/>
        <a:p>
          <a:endParaRPr lang="en-US"/>
        </a:p>
      </dgm:t>
    </dgm:pt>
    <dgm:pt modelId="{1DDD0C45-1DBC-488C-9160-1F1D1C7DF892}" type="pres">
      <dgm:prSet presAssocID="{41486A12-AE0A-47AD-A716-B6B38552AE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7C7DB-4AD3-4C18-83E4-1AEF690A5EE8}" type="pres">
      <dgm:prSet presAssocID="{C8D22729-0554-4307-BFBD-FD30996385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107A5-23FC-4CC3-A4D1-05FC6C92B507}" type="pres">
      <dgm:prSet presAssocID="{F6AEA606-81EE-469D-81E2-5FCD01A19852}" presName="spacer" presStyleCnt="0"/>
      <dgm:spPr/>
      <dgm:t>
        <a:bodyPr/>
        <a:lstStyle/>
        <a:p>
          <a:endParaRPr lang="en-US"/>
        </a:p>
      </dgm:t>
    </dgm:pt>
    <dgm:pt modelId="{D13DB4C5-27F7-4F97-AF28-64F8DDC4A4CC}" type="pres">
      <dgm:prSet presAssocID="{33FA17E9-269B-420F-8B6E-4370DF3AA9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D64F6-BEBE-4F70-988A-EF180C2EDF1D}" type="presOf" srcId="{C8D22729-0554-4307-BFBD-FD3099638574}" destId="{6EF7C7DB-4AD3-4C18-83E4-1AEF690A5EE8}" srcOrd="0" destOrd="0" presId="urn:microsoft.com/office/officeart/2005/8/layout/vList2"/>
    <dgm:cxn modelId="{BC666DA1-5252-4CEC-824D-2792D35AED1B}" type="presOf" srcId="{41486A12-AE0A-47AD-A716-B6B38552AEB7}" destId="{1DDD0C45-1DBC-488C-9160-1F1D1C7DF892}" srcOrd="0" destOrd="0" presId="urn:microsoft.com/office/officeart/2005/8/layout/vList2"/>
    <dgm:cxn modelId="{2230E60C-8664-4B72-BFDB-451B7797F7BA}" srcId="{41486A12-AE0A-47AD-A716-B6B38552AEB7}" destId="{C8D22729-0554-4307-BFBD-FD3099638574}" srcOrd="0" destOrd="0" parTransId="{D542CE05-CC7F-44AE-AAE0-CC07DB78A5B5}" sibTransId="{F6AEA606-81EE-469D-81E2-5FCD01A19852}"/>
    <dgm:cxn modelId="{164AB682-FB03-4336-B3D0-1F51A412A52D}" type="presOf" srcId="{33FA17E9-269B-420F-8B6E-4370DF3AA9C6}" destId="{D13DB4C5-27F7-4F97-AF28-64F8DDC4A4CC}" srcOrd="0" destOrd="0" presId="urn:microsoft.com/office/officeart/2005/8/layout/vList2"/>
    <dgm:cxn modelId="{A638C3D0-BFCC-4B05-A496-08B4B3FBF1D4}" srcId="{41486A12-AE0A-47AD-A716-B6B38552AEB7}" destId="{33FA17E9-269B-420F-8B6E-4370DF3AA9C6}" srcOrd="1" destOrd="0" parTransId="{0E92B32C-9F78-4C26-AE3E-277953999A1A}" sibTransId="{4673D39B-4BB9-4ED6-80CB-DC651F750ABA}"/>
    <dgm:cxn modelId="{A4063CD3-F9AB-412E-B97A-4BF0EAC9BBB7}" type="presParOf" srcId="{1DDD0C45-1DBC-488C-9160-1F1D1C7DF892}" destId="{6EF7C7DB-4AD3-4C18-83E4-1AEF690A5EE8}" srcOrd="0" destOrd="0" presId="urn:microsoft.com/office/officeart/2005/8/layout/vList2"/>
    <dgm:cxn modelId="{EA570393-A99E-4E9F-B02D-146370C0B2FB}" type="presParOf" srcId="{1DDD0C45-1DBC-488C-9160-1F1D1C7DF892}" destId="{F27107A5-23FC-4CC3-A4D1-05FC6C92B507}" srcOrd="1" destOrd="0" presId="urn:microsoft.com/office/officeart/2005/8/layout/vList2"/>
    <dgm:cxn modelId="{2E864A76-8233-480F-B01D-2E1B76C79315}" type="presParOf" srcId="{1DDD0C45-1DBC-488C-9160-1F1D1C7DF892}" destId="{D13DB4C5-27F7-4F97-AF28-64F8DDC4A4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1B60F3-E932-4587-8C4A-06AEC16F743A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279E9A4-B8DC-4A06-A470-DB7010B6712B}">
      <dgm:prSet/>
      <dgm:spPr/>
      <dgm:t>
        <a:bodyPr/>
        <a:lstStyle/>
        <a:p>
          <a:r>
            <a:rPr lang="en-US"/>
            <a:t>Cultural outsiders sometimes view the role of women in the traditional Ghanaian fetish ceremony as subservient to the male role of drumming </a:t>
          </a:r>
        </a:p>
      </dgm:t>
    </dgm:pt>
    <dgm:pt modelId="{52639D62-3D72-4696-9279-EA7BC95662F4}" type="parTrans" cxnId="{9D43431F-D0E0-48D2-8658-2F16EC869ABA}">
      <dgm:prSet/>
      <dgm:spPr/>
      <dgm:t>
        <a:bodyPr/>
        <a:lstStyle/>
        <a:p>
          <a:endParaRPr lang="en-US"/>
        </a:p>
      </dgm:t>
    </dgm:pt>
    <dgm:pt modelId="{5388E061-4811-4D95-9D2E-D887724074F3}" type="sibTrans" cxnId="{9D43431F-D0E0-48D2-8658-2F16EC869ABA}">
      <dgm:prSet/>
      <dgm:spPr/>
      <dgm:t>
        <a:bodyPr/>
        <a:lstStyle/>
        <a:p>
          <a:endParaRPr lang="en-US"/>
        </a:p>
      </dgm:t>
    </dgm:pt>
    <dgm:pt modelId="{ABB74CD0-4034-420E-A5E2-B3B15F3DED57}">
      <dgm:prSet/>
      <dgm:spPr/>
      <dgm:t>
        <a:bodyPr/>
        <a:lstStyle/>
        <a:p>
          <a:r>
            <a:rPr lang="en-US"/>
            <a:t>Cultural insiders perceive the woman’s role as singer and dancer to be most important, but this aspect of the ceremony is often missing from “world music” narratives </a:t>
          </a:r>
        </a:p>
      </dgm:t>
    </dgm:pt>
    <dgm:pt modelId="{493D4F64-9ABB-4CD2-92DC-441348CB734B}" type="parTrans" cxnId="{FC0CDAE6-30AB-49EA-95CF-498363F8C760}">
      <dgm:prSet/>
      <dgm:spPr/>
      <dgm:t>
        <a:bodyPr/>
        <a:lstStyle/>
        <a:p>
          <a:endParaRPr lang="en-US"/>
        </a:p>
      </dgm:t>
    </dgm:pt>
    <dgm:pt modelId="{0ABD0EC4-CFE8-42BF-B53D-2268E47CBF52}" type="sibTrans" cxnId="{FC0CDAE6-30AB-49EA-95CF-498363F8C760}">
      <dgm:prSet/>
      <dgm:spPr/>
      <dgm:t>
        <a:bodyPr/>
        <a:lstStyle/>
        <a:p>
          <a:endParaRPr lang="en-US"/>
        </a:p>
      </dgm:t>
    </dgm:pt>
    <dgm:pt modelId="{A3F04DB1-9E8F-44D5-9580-095351D6763D}" type="pres">
      <dgm:prSet presAssocID="{081B60F3-E932-4587-8C4A-06AEC16F74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3ECC74-4D29-4DC5-A7F2-205ACCDF1196}" type="pres">
      <dgm:prSet presAssocID="{C279E9A4-B8DC-4A06-A470-DB7010B6712B}" presName="hierRoot1" presStyleCnt="0"/>
      <dgm:spPr/>
    </dgm:pt>
    <dgm:pt modelId="{4BE024E0-EBB9-4231-A0C1-8E20EC09A69C}" type="pres">
      <dgm:prSet presAssocID="{C279E9A4-B8DC-4A06-A470-DB7010B6712B}" presName="composite" presStyleCnt="0"/>
      <dgm:spPr/>
    </dgm:pt>
    <dgm:pt modelId="{6E51E6C6-0609-455A-91B8-5CF6A4E4CF01}" type="pres">
      <dgm:prSet presAssocID="{C279E9A4-B8DC-4A06-A470-DB7010B6712B}" presName="background" presStyleLbl="node0" presStyleIdx="0" presStyleCnt="2"/>
      <dgm:spPr/>
    </dgm:pt>
    <dgm:pt modelId="{DD601FBE-31C0-4300-9E9E-27D0B1801A40}" type="pres">
      <dgm:prSet presAssocID="{C279E9A4-B8DC-4A06-A470-DB7010B6712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384C54-4459-4854-A2F8-A9B2CA61E715}" type="pres">
      <dgm:prSet presAssocID="{C279E9A4-B8DC-4A06-A470-DB7010B6712B}" presName="hierChild2" presStyleCnt="0"/>
      <dgm:spPr/>
    </dgm:pt>
    <dgm:pt modelId="{5A6EE012-8B59-4FAC-AE5E-E3B425525102}" type="pres">
      <dgm:prSet presAssocID="{ABB74CD0-4034-420E-A5E2-B3B15F3DED57}" presName="hierRoot1" presStyleCnt="0"/>
      <dgm:spPr/>
    </dgm:pt>
    <dgm:pt modelId="{FC44EB3D-0F92-41B0-AC4A-7B9F0A48DB0A}" type="pres">
      <dgm:prSet presAssocID="{ABB74CD0-4034-420E-A5E2-B3B15F3DED57}" presName="composite" presStyleCnt="0"/>
      <dgm:spPr/>
    </dgm:pt>
    <dgm:pt modelId="{A7252E18-9F7C-4ADD-82B4-8A4AC7EBC087}" type="pres">
      <dgm:prSet presAssocID="{ABB74CD0-4034-420E-A5E2-B3B15F3DED57}" presName="background" presStyleLbl="node0" presStyleIdx="1" presStyleCnt="2"/>
      <dgm:spPr/>
    </dgm:pt>
    <dgm:pt modelId="{87C73D72-CF4F-4841-9904-64C8E6D94A66}" type="pres">
      <dgm:prSet presAssocID="{ABB74CD0-4034-420E-A5E2-B3B15F3DED5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40884-77C9-4F50-9AC8-0363A9F20C49}" type="pres">
      <dgm:prSet presAssocID="{ABB74CD0-4034-420E-A5E2-B3B15F3DED57}" presName="hierChild2" presStyleCnt="0"/>
      <dgm:spPr/>
    </dgm:pt>
  </dgm:ptLst>
  <dgm:cxnLst>
    <dgm:cxn modelId="{C40C46C3-3460-487A-9D67-33242D5319C8}" type="presOf" srcId="{081B60F3-E932-4587-8C4A-06AEC16F743A}" destId="{A3F04DB1-9E8F-44D5-9580-095351D6763D}" srcOrd="0" destOrd="0" presId="urn:microsoft.com/office/officeart/2005/8/layout/hierarchy1"/>
    <dgm:cxn modelId="{FC0CDAE6-30AB-49EA-95CF-498363F8C760}" srcId="{081B60F3-E932-4587-8C4A-06AEC16F743A}" destId="{ABB74CD0-4034-420E-A5E2-B3B15F3DED57}" srcOrd="1" destOrd="0" parTransId="{493D4F64-9ABB-4CD2-92DC-441348CB734B}" sibTransId="{0ABD0EC4-CFE8-42BF-B53D-2268E47CBF52}"/>
    <dgm:cxn modelId="{9D43431F-D0E0-48D2-8658-2F16EC869ABA}" srcId="{081B60F3-E932-4587-8C4A-06AEC16F743A}" destId="{C279E9A4-B8DC-4A06-A470-DB7010B6712B}" srcOrd="0" destOrd="0" parTransId="{52639D62-3D72-4696-9279-EA7BC95662F4}" sibTransId="{5388E061-4811-4D95-9D2E-D887724074F3}"/>
    <dgm:cxn modelId="{4B0B828F-781C-4CD7-84B0-F980CE568DC5}" type="presOf" srcId="{C279E9A4-B8DC-4A06-A470-DB7010B6712B}" destId="{DD601FBE-31C0-4300-9E9E-27D0B1801A40}" srcOrd="0" destOrd="0" presId="urn:microsoft.com/office/officeart/2005/8/layout/hierarchy1"/>
    <dgm:cxn modelId="{1AAF8849-B76F-4F09-BBC5-8F6AEB0AB89A}" type="presOf" srcId="{ABB74CD0-4034-420E-A5E2-B3B15F3DED57}" destId="{87C73D72-CF4F-4841-9904-64C8E6D94A66}" srcOrd="0" destOrd="0" presId="urn:microsoft.com/office/officeart/2005/8/layout/hierarchy1"/>
    <dgm:cxn modelId="{010B8611-68D6-4FCC-9B93-161C03E12B81}" type="presParOf" srcId="{A3F04DB1-9E8F-44D5-9580-095351D6763D}" destId="{D93ECC74-4D29-4DC5-A7F2-205ACCDF1196}" srcOrd="0" destOrd="0" presId="urn:microsoft.com/office/officeart/2005/8/layout/hierarchy1"/>
    <dgm:cxn modelId="{68A8B270-C254-46DB-B014-DB2DC6740ABB}" type="presParOf" srcId="{D93ECC74-4D29-4DC5-A7F2-205ACCDF1196}" destId="{4BE024E0-EBB9-4231-A0C1-8E20EC09A69C}" srcOrd="0" destOrd="0" presId="urn:microsoft.com/office/officeart/2005/8/layout/hierarchy1"/>
    <dgm:cxn modelId="{A0A24E3E-BF27-4342-9D7F-167A198265D1}" type="presParOf" srcId="{4BE024E0-EBB9-4231-A0C1-8E20EC09A69C}" destId="{6E51E6C6-0609-455A-91B8-5CF6A4E4CF01}" srcOrd="0" destOrd="0" presId="urn:microsoft.com/office/officeart/2005/8/layout/hierarchy1"/>
    <dgm:cxn modelId="{904CB853-3FBF-45B3-9786-5954922FD9E1}" type="presParOf" srcId="{4BE024E0-EBB9-4231-A0C1-8E20EC09A69C}" destId="{DD601FBE-31C0-4300-9E9E-27D0B1801A40}" srcOrd="1" destOrd="0" presId="urn:microsoft.com/office/officeart/2005/8/layout/hierarchy1"/>
    <dgm:cxn modelId="{DE6F4FEC-0770-4263-92B6-08434981BEB3}" type="presParOf" srcId="{D93ECC74-4D29-4DC5-A7F2-205ACCDF1196}" destId="{DA384C54-4459-4854-A2F8-A9B2CA61E715}" srcOrd="1" destOrd="0" presId="urn:microsoft.com/office/officeart/2005/8/layout/hierarchy1"/>
    <dgm:cxn modelId="{350774E8-A215-4E54-8AB6-38CE9FFAEF1B}" type="presParOf" srcId="{A3F04DB1-9E8F-44D5-9580-095351D6763D}" destId="{5A6EE012-8B59-4FAC-AE5E-E3B425525102}" srcOrd="1" destOrd="0" presId="urn:microsoft.com/office/officeart/2005/8/layout/hierarchy1"/>
    <dgm:cxn modelId="{DA9B5356-35AA-4ABA-81E9-8BE30D1F0A08}" type="presParOf" srcId="{5A6EE012-8B59-4FAC-AE5E-E3B425525102}" destId="{FC44EB3D-0F92-41B0-AC4A-7B9F0A48DB0A}" srcOrd="0" destOrd="0" presId="urn:microsoft.com/office/officeart/2005/8/layout/hierarchy1"/>
    <dgm:cxn modelId="{3F4B9093-8359-4A21-8914-814EF36631E1}" type="presParOf" srcId="{FC44EB3D-0F92-41B0-AC4A-7B9F0A48DB0A}" destId="{A7252E18-9F7C-4ADD-82B4-8A4AC7EBC087}" srcOrd="0" destOrd="0" presId="urn:microsoft.com/office/officeart/2005/8/layout/hierarchy1"/>
    <dgm:cxn modelId="{F3DC57A6-4F16-45EF-AC74-53808BE09D43}" type="presParOf" srcId="{FC44EB3D-0F92-41B0-AC4A-7B9F0A48DB0A}" destId="{87C73D72-CF4F-4841-9904-64C8E6D94A66}" srcOrd="1" destOrd="0" presId="urn:microsoft.com/office/officeart/2005/8/layout/hierarchy1"/>
    <dgm:cxn modelId="{2C5D291E-0637-4087-9146-7548CDAF02C8}" type="presParOf" srcId="{5A6EE012-8B59-4FAC-AE5E-E3B425525102}" destId="{46340884-77C9-4F50-9AC8-0363A9F20C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E881BC-558D-4F0A-849D-57498A637C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70BC982-1A3E-48DC-8735-977BE7C790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World music narratives initially focused on music making by groups</a:t>
          </a:r>
        </a:p>
      </dgm:t>
    </dgm:pt>
    <dgm:pt modelId="{B826348B-CC5B-4978-BC88-C38172CF4B8F}" type="parTrans" cxnId="{97485630-CB6C-429D-88EF-823794D2621C}">
      <dgm:prSet/>
      <dgm:spPr/>
      <dgm:t>
        <a:bodyPr/>
        <a:lstStyle/>
        <a:p>
          <a:endParaRPr lang="en-US"/>
        </a:p>
      </dgm:t>
    </dgm:pt>
    <dgm:pt modelId="{509BE3F3-AC20-422C-B982-AEDB33C8A1B8}" type="sibTrans" cxnId="{97485630-CB6C-429D-88EF-823794D2621C}">
      <dgm:prSet/>
      <dgm:spPr/>
      <dgm:t>
        <a:bodyPr/>
        <a:lstStyle/>
        <a:p>
          <a:endParaRPr lang="en-US"/>
        </a:p>
      </dgm:t>
    </dgm:pt>
    <dgm:pt modelId="{DDDFE978-BFCF-4D96-B2BC-32BF7DEFB0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Eventually, narratives of global stars began to emerge…</a:t>
          </a:r>
        </a:p>
      </dgm:t>
    </dgm:pt>
    <dgm:pt modelId="{27B1A58F-D525-4969-A54B-9F79C1D6C5EA}" type="parTrans" cxnId="{89C68CAE-A2E3-44A0-B142-773BBDD4E704}">
      <dgm:prSet/>
      <dgm:spPr/>
      <dgm:t>
        <a:bodyPr/>
        <a:lstStyle/>
        <a:p>
          <a:endParaRPr lang="en-US"/>
        </a:p>
      </dgm:t>
    </dgm:pt>
    <dgm:pt modelId="{85BD11C4-AB6B-4040-80BF-D9DCA44D502E}" type="sibTrans" cxnId="{89C68CAE-A2E3-44A0-B142-773BBDD4E704}">
      <dgm:prSet/>
      <dgm:spPr/>
      <dgm:t>
        <a:bodyPr/>
        <a:lstStyle/>
        <a:p>
          <a:endParaRPr lang="en-US"/>
        </a:p>
      </dgm:t>
    </dgm:pt>
    <dgm:pt modelId="{3C292DB1-CB00-4F7E-A428-09DE13F5E525}" type="pres">
      <dgm:prSet presAssocID="{B2E881BC-558D-4F0A-849D-57498A637CF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85746-0A11-4CBE-BA3E-F05536538518}" type="pres">
      <dgm:prSet presAssocID="{F70BC982-1A3E-48DC-8735-977BE7C7908C}" presName="compNode" presStyleCnt="0"/>
      <dgm:spPr/>
    </dgm:pt>
    <dgm:pt modelId="{E9E084AC-B89A-4E36-AA4E-6768B99F3CA5}" type="pres">
      <dgm:prSet presAssocID="{F70BC982-1A3E-48DC-8735-977BE7C7908C}" presName="bgRect" presStyleLbl="bgShp" presStyleIdx="0" presStyleCnt="2"/>
      <dgm:spPr/>
    </dgm:pt>
    <dgm:pt modelId="{876E1B5A-4B38-4C8C-AE20-05718E3C5113}" type="pres">
      <dgm:prSet presAssocID="{F70BC982-1A3E-48DC-8735-977BE7C7908C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583D5EDE-DFA3-491B-9868-15AB48791E0E}" type="pres">
      <dgm:prSet presAssocID="{F70BC982-1A3E-48DC-8735-977BE7C7908C}" presName="spaceRect" presStyleCnt="0"/>
      <dgm:spPr/>
    </dgm:pt>
    <dgm:pt modelId="{13281F49-FC02-419C-B6CE-8B07EC5B3705}" type="pres">
      <dgm:prSet presAssocID="{F70BC982-1A3E-48DC-8735-977BE7C7908C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DFDFF7-C260-42DD-A490-496FE29B2994}" type="pres">
      <dgm:prSet presAssocID="{509BE3F3-AC20-422C-B982-AEDB33C8A1B8}" presName="sibTrans" presStyleCnt="0"/>
      <dgm:spPr/>
    </dgm:pt>
    <dgm:pt modelId="{43E29915-F3B8-40BE-8323-E43AEECE7C6B}" type="pres">
      <dgm:prSet presAssocID="{DDDFE978-BFCF-4D96-B2BC-32BF7DEFB0F2}" presName="compNode" presStyleCnt="0"/>
      <dgm:spPr/>
    </dgm:pt>
    <dgm:pt modelId="{E625C964-DEBA-4BA8-B22A-A3186C963F6C}" type="pres">
      <dgm:prSet presAssocID="{DDDFE978-BFCF-4D96-B2BC-32BF7DEFB0F2}" presName="bgRect" presStyleLbl="bgShp" presStyleIdx="1" presStyleCnt="2"/>
      <dgm:spPr/>
    </dgm:pt>
    <dgm:pt modelId="{E978D619-6D0A-4253-90F3-274A5E79B569}" type="pres">
      <dgm:prSet presAssocID="{DDDFE978-BFCF-4D96-B2BC-32BF7DEFB0F2}" presName="iconRect" presStyleLbl="node1" presStyleIdx="1" presStyleCnt="2" custScaleX="99964" custScaleY="11826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BE4DA0E0-CD1D-4689-BB2A-CD37D5003650}" type="pres">
      <dgm:prSet presAssocID="{DDDFE978-BFCF-4D96-B2BC-32BF7DEFB0F2}" presName="spaceRect" presStyleCnt="0"/>
      <dgm:spPr/>
    </dgm:pt>
    <dgm:pt modelId="{4D41E21B-2F0B-40A3-A788-D7764D5CF499}" type="pres">
      <dgm:prSet presAssocID="{DDDFE978-BFCF-4D96-B2BC-32BF7DEFB0F2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68CAE-A2E3-44A0-B142-773BBDD4E704}" srcId="{B2E881BC-558D-4F0A-849D-57498A637CF2}" destId="{DDDFE978-BFCF-4D96-B2BC-32BF7DEFB0F2}" srcOrd="1" destOrd="0" parTransId="{27B1A58F-D525-4969-A54B-9F79C1D6C5EA}" sibTransId="{85BD11C4-AB6B-4040-80BF-D9DCA44D502E}"/>
    <dgm:cxn modelId="{97485630-CB6C-429D-88EF-823794D2621C}" srcId="{B2E881BC-558D-4F0A-849D-57498A637CF2}" destId="{F70BC982-1A3E-48DC-8735-977BE7C7908C}" srcOrd="0" destOrd="0" parTransId="{B826348B-CC5B-4978-BC88-C38172CF4B8F}" sibTransId="{509BE3F3-AC20-422C-B982-AEDB33C8A1B8}"/>
    <dgm:cxn modelId="{59604535-E9D2-45A9-B327-162FBB96C1BE}" type="presOf" srcId="{F70BC982-1A3E-48DC-8735-977BE7C7908C}" destId="{13281F49-FC02-419C-B6CE-8B07EC5B3705}" srcOrd="0" destOrd="0" presId="urn:microsoft.com/office/officeart/2018/2/layout/IconVerticalSolidList"/>
    <dgm:cxn modelId="{67B3D0DE-9762-46B1-8338-903064F41B6A}" type="presOf" srcId="{B2E881BC-558D-4F0A-849D-57498A637CF2}" destId="{3C292DB1-CB00-4F7E-A428-09DE13F5E525}" srcOrd="0" destOrd="0" presId="urn:microsoft.com/office/officeart/2018/2/layout/IconVerticalSolidList"/>
    <dgm:cxn modelId="{D6266692-FC58-41BB-925D-0DFB9FD0430B}" type="presOf" srcId="{DDDFE978-BFCF-4D96-B2BC-32BF7DEFB0F2}" destId="{4D41E21B-2F0B-40A3-A788-D7764D5CF499}" srcOrd="0" destOrd="0" presId="urn:microsoft.com/office/officeart/2018/2/layout/IconVerticalSolidList"/>
    <dgm:cxn modelId="{CCBA8D62-6318-4FA0-BD60-7A8BEE4BEE86}" type="presParOf" srcId="{3C292DB1-CB00-4F7E-A428-09DE13F5E525}" destId="{40C85746-0A11-4CBE-BA3E-F05536538518}" srcOrd="0" destOrd="0" presId="urn:microsoft.com/office/officeart/2018/2/layout/IconVerticalSolidList"/>
    <dgm:cxn modelId="{0BEBFB24-7F0D-4C51-9E06-D71267D9CA71}" type="presParOf" srcId="{40C85746-0A11-4CBE-BA3E-F05536538518}" destId="{E9E084AC-B89A-4E36-AA4E-6768B99F3CA5}" srcOrd="0" destOrd="0" presId="urn:microsoft.com/office/officeart/2018/2/layout/IconVerticalSolidList"/>
    <dgm:cxn modelId="{2B1E580D-C52F-4BE0-B900-62930C60ABD0}" type="presParOf" srcId="{40C85746-0A11-4CBE-BA3E-F05536538518}" destId="{876E1B5A-4B38-4C8C-AE20-05718E3C5113}" srcOrd="1" destOrd="0" presId="urn:microsoft.com/office/officeart/2018/2/layout/IconVerticalSolidList"/>
    <dgm:cxn modelId="{6FD9F821-77D1-430F-AD17-23C6766307C2}" type="presParOf" srcId="{40C85746-0A11-4CBE-BA3E-F05536538518}" destId="{583D5EDE-DFA3-491B-9868-15AB48791E0E}" srcOrd="2" destOrd="0" presId="urn:microsoft.com/office/officeart/2018/2/layout/IconVerticalSolidList"/>
    <dgm:cxn modelId="{270075A2-EAE4-4B83-B110-FC481BB298B3}" type="presParOf" srcId="{40C85746-0A11-4CBE-BA3E-F05536538518}" destId="{13281F49-FC02-419C-B6CE-8B07EC5B3705}" srcOrd="3" destOrd="0" presId="urn:microsoft.com/office/officeart/2018/2/layout/IconVerticalSolidList"/>
    <dgm:cxn modelId="{3EF6C899-ADE3-4F99-B15C-81372D3FA36E}" type="presParOf" srcId="{3C292DB1-CB00-4F7E-A428-09DE13F5E525}" destId="{47DFDFF7-C260-42DD-A490-496FE29B2994}" srcOrd="1" destOrd="0" presId="urn:microsoft.com/office/officeart/2018/2/layout/IconVerticalSolidList"/>
    <dgm:cxn modelId="{62AF2495-ADEA-41F6-AE4B-DD4821AB74BD}" type="presParOf" srcId="{3C292DB1-CB00-4F7E-A428-09DE13F5E525}" destId="{43E29915-F3B8-40BE-8323-E43AEECE7C6B}" srcOrd="2" destOrd="0" presId="urn:microsoft.com/office/officeart/2018/2/layout/IconVerticalSolidList"/>
    <dgm:cxn modelId="{BAEE4F6A-EC61-4EEB-819E-1DB205FC12EE}" type="presParOf" srcId="{43E29915-F3B8-40BE-8323-E43AEECE7C6B}" destId="{E625C964-DEBA-4BA8-B22A-A3186C963F6C}" srcOrd="0" destOrd="0" presId="urn:microsoft.com/office/officeart/2018/2/layout/IconVerticalSolidList"/>
    <dgm:cxn modelId="{90BB2849-E4A1-4C41-AABF-B67013AAD56E}" type="presParOf" srcId="{43E29915-F3B8-40BE-8323-E43AEECE7C6B}" destId="{E978D619-6D0A-4253-90F3-274A5E79B569}" srcOrd="1" destOrd="0" presId="urn:microsoft.com/office/officeart/2018/2/layout/IconVerticalSolidList"/>
    <dgm:cxn modelId="{225B8F05-9733-40FA-863D-BE1016A67B48}" type="presParOf" srcId="{43E29915-F3B8-40BE-8323-E43AEECE7C6B}" destId="{BE4DA0E0-CD1D-4689-BB2A-CD37D5003650}" srcOrd="2" destOrd="0" presId="urn:microsoft.com/office/officeart/2018/2/layout/IconVerticalSolidList"/>
    <dgm:cxn modelId="{94C491D5-6DAF-430A-B0EA-EED7EF2B80AC}" type="presParOf" srcId="{43E29915-F3B8-40BE-8323-E43AEECE7C6B}" destId="{4D41E21B-2F0B-40A3-A788-D7764D5CF4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AD0D3A-6B0C-41B7-B497-F4C6E85959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B4F601-23C8-4798-9C18-36328931605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There are many female superstars </a:t>
          </a:r>
          <a:r>
            <a:rPr lang="en-US" b="1" dirty="0" smtClean="0">
              <a:solidFill>
                <a:schemeClr val="bg1"/>
              </a:solidFill>
            </a:rPr>
            <a:t>who </a:t>
          </a:r>
          <a:r>
            <a:rPr lang="en-US" b="1" dirty="0">
              <a:solidFill>
                <a:schemeClr val="bg1"/>
              </a:solidFill>
            </a:rPr>
            <a:t>could be included:</a:t>
          </a:r>
        </a:p>
      </dgm:t>
    </dgm:pt>
    <dgm:pt modelId="{DB148132-E5E3-4C1E-B616-27938EA047EC}" type="parTrans" cxnId="{2E9A9C9B-F231-4920-8672-CC490F646C60}">
      <dgm:prSet/>
      <dgm:spPr/>
      <dgm:t>
        <a:bodyPr/>
        <a:lstStyle/>
        <a:p>
          <a:endParaRPr lang="en-US"/>
        </a:p>
      </dgm:t>
    </dgm:pt>
    <dgm:pt modelId="{85C4A632-47B1-4076-BF9F-8F217B0B0566}" type="sibTrans" cxnId="{2E9A9C9B-F231-4920-8672-CC490F646C60}">
      <dgm:prSet/>
      <dgm:spPr/>
      <dgm:t>
        <a:bodyPr/>
        <a:lstStyle/>
        <a:p>
          <a:endParaRPr lang="en-US"/>
        </a:p>
      </dgm:t>
    </dgm:pt>
    <dgm:pt modelId="{0E7D4919-0BC8-4D3A-9A3C-69B73D65E7C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Celia Cruz, “the queen of salsa” is one of the world’s best known Latin artists</a:t>
          </a:r>
          <a:endParaRPr lang="en-US" b="1" dirty="0">
            <a:solidFill>
              <a:schemeClr val="bg1"/>
            </a:solidFill>
          </a:endParaRPr>
        </a:p>
      </dgm:t>
    </dgm:pt>
    <dgm:pt modelId="{71CE7183-E63F-45D0-A067-90D5D127F48D}" type="parTrans" cxnId="{248C3E24-682F-4CC7-A551-AD07156C0828}">
      <dgm:prSet/>
      <dgm:spPr/>
      <dgm:t>
        <a:bodyPr/>
        <a:lstStyle/>
        <a:p>
          <a:endParaRPr lang="en-US"/>
        </a:p>
      </dgm:t>
    </dgm:pt>
    <dgm:pt modelId="{8ECDD69C-01F0-49FA-ACDB-7AD6CC2EDC63}" type="sibTrans" cxnId="{248C3E24-682F-4CC7-A551-AD07156C0828}">
      <dgm:prSet/>
      <dgm:spPr/>
      <dgm:t>
        <a:bodyPr/>
        <a:lstStyle/>
        <a:p>
          <a:endParaRPr lang="en-US"/>
        </a:p>
      </dgm:t>
    </dgm:pt>
    <dgm:pt modelId="{07B51060-C79E-4798-B844-03E86D1A69E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Miriam Makeba, known as “Mama Africa,” used the stage to entertain, but also to educate audiences about African traditions </a:t>
          </a:r>
          <a:endParaRPr lang="en-US" dirty="0"/>
        </a:p>
      </dgm:t>
    </dgm:pt>
    <dgm:pt modelId="{A8BD1D95-C89A-496F-A988-3013E8B65330}" type="parTrans" cxnId="{940A34F2-FB29-4D65-B26C-33F2B99E9ED8}">
      <dgm:prSet/>
      <dgm:spPr/>
      <dgm:t>
        <a:bodyPr/>
        <a:lstStyle/>
        <a:p>
          <a:endParaRPr lang="en-US"/>
        </a:p>
      </dgm:t>
    </dgm:pt>
    <dgm:pt modelId="{10459C55-3400-4FB0-926A-26035485DF18}" type="sibTrans" cxnId="{940A34F2-FB29-4D65-B26C-33F2B99E9ED8}">
      <dgm:prSet/>
      <dgm:spPr/>
      <dgm:t>
        <a:bodyPr/>
        <a:lstStyle/>
        <a:p>
          <a:endParaRPr lang="en-US"/>
        </a:p>
      </dgm:t>
    </dgm:pt>
    <dgm:pt modelId="{AC001032-7CA9-4301-A2F2-8AD5D3A95DB6}" type="pres">
      <dgm:prSet presAssocID="{09AD0D3A-6B0C-41B7-B497-F4C6E859592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412AAD-B771-4439-8ABC-8633C0139AB1}" type="pres">
      <dgm:prSet presAssocID="{A8B4F601-23C8-4798-9C18-363289316053}" presName="compNode" presStyleCnt="0"/>
      <dgm:spPr/>
      <dgm:t>
        <a:bodyPr/>
        <a:lstStyle/>
        <a:p>
          <a:endParaRPr lang="en-US"/>
        </a:p>
      </dgm:t>
    </dgm:pt>
    <dgm:pt modelId="{90282C75-29DC-4F6A-B708-42A6D2E8DD31}" type="pres">
      <dgm:prSet presAssocID="{A8B4F601-23C8-4798-9C18-363289316053}" presName="bgRect" presStyleLbl="bgShp" presStyleIdx="0" presStyleCnt="3"/>
      <dgm:spPr/>
      <dgm:t>
        <a:bodyPr/>
        <a:lstStyle/>
        <a:p>
          <a:endParaRPr lang="en-US"/>
        </a:p>
      </dgm:t>
    </dgm:pt>
    <dgm:pt modelId="{7792D3F7-9120-4163-BDA5-81736BBDAF9D}" type="pres">
      <dgm:prSet presAssocID="{A8B4F601-23C8-4798-9C18-363289316053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DC8797C6-2045-45A5-8A73-C1A9E36E2110}" type="pres">
      <dgm:prSet presAssocID="{A8B4F601-23C8-4798-9C18-363289316053}" presName="spaceRect" presStyleCnt="0"/>
      <dgm:spPr/>
      <dgm:t>
        <a:bodyPr/>
        <a:lstStyle/>
        <a:p>
          <a:endParaRPr lang="en-US"/>
        </a:p>
      </dgm:t>
    </dgm:pt>
    <dgm:pt modelId="{4A890ED8-4FDC-44B0-B0AA-6359902AA7E2}" type="pres">
      <dgm:prSet presAssocID="{A8B4F601-23C8-4798-9C18-36328931605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9F3CF4-3D19-4B84-B915-7FB9CD0C755C}" type="pres">
      <dgm:prSet presAssocID="{85C4A632-47B1-4076-BF9F-8F217B0B0566}" presName="sibTrans" presStyleCnt="0"/>
      <dgm:spPr/>
      <dgm:t>
        <a:bodyPr/>
        <a:lstStyle/>
        <a:p>
          <a:endParaRPr lang="en-US"/>
        </a:p>
      </dgm:t>
    </dgm:pt>
    <dgm:pt modelId="{FA9E487F-A1BE-4192-882C-8A3B9CA6E9BA}" type="pres">
      <dgm:prSet presAssocID="{07B51060-C79E-4798-B844-03E86D1A69E4}" presName="compNode" presStyleCnt="0"/>
      <dgm:spPr/>
      <dgm:t>
        <a:bodyPr/>
        <a:lstStyle/>
        <a:p>
          <a:endParaRPr lang="en-US"/>
        </a:p>
      </dgm:t>
    </dgm:pt>
    <dgm:pt modelId="{F9770998-678E-40A0-A93E-EC3EBD791915}" type="pres">
      <dgm:prSet presAssocID="{07B51060-C79E-4798-B844-03E86D1A69E4}" presName="bgRect" presStyleLbl="bgShp" presStyleIdx="1" presStyleCnt="3"/>
      <dgm:spPr/>
      <dgm:t>
        <a:bodyPr/>
        <a:lstStyle/>
        <a:p>
          <a:endParaRPr lang="en-US"/>
        </a:p>
      </dgm:t>
    </dgm:pt>
    <dgm:pt modelId="{A944A68C-720F-4D6D-A274-11490B70557C}" type="pres">
      <dgm:prSet presAssocID="{07B51060-C79E-4798-B844-03E86D1A69E4}" presName="iconRect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DA50F1E9-7DC7-4989-B757-E820806EADC3}" type="pres">
      <dgm:prSet presAssocID="{07B51060-C79E-4798-B844-03E86D1A69E4}" presName="spaceRect" presStyleCnt="0"/>
      <dgm:spPr/>
      <dgm:t>
        <a:bodyPr/>
        <a:lstStyle/>
        <a:p>
          <a:endParaRPr lang="en-US"/>
        </a:p>
      </dgm:t>
    </dgm:pt>
    <dgm:pt modelId="{6B434C37-A775-4822-9D08-075E3840E7B2}" type="pres">
      <dgm:prSet presAssocID="{07B51060-C79E-4798-B844-03E86D1A69E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7F0B46F-2779-42A9-B3CE-1D79C4F8D575}" type="pres">
      <dgm:prSet presAssocID="{10459C55-3400-4FB0-926A-26035485DF18}" presName="sibTrans" presStyleCnt="0"/>
      <dgm:spPr/>
      <dgm:t>
        <a:bodyPr/>
        <a:lstStyle/>
        <a:p>
          <a:endParaRPr lang="en-US"/>
        </a:p>
      </dgm:t>
    </dgm:pt>
    <dgm:pt modelId="{367FF22C-C854-4D06-92CC-8547824B24E5}" type="pres">
      <dgm:prSet presAssocID="{0E7D4919-0BC8-4D3A-9A3C-69B73D65E7C4}" presName="compNode" presStyleCnt="0"/>
      <dgm:spPr/>
      <dgm:t>
        <a:bodyPr/>
        <a:lstStyle/>
        <a:p>
          <a:endParaRPr lang="en-US"/>
        </a:p>
      </dgm:t>
    </dgm:pt>
    <dgm:pt modelId="{EB6E55A8-A90A-4DE1-B398-BF84001E81E0}" type="pres">
      <dgm:prSet presAssocID="{0E7D4919-0BC8-4D3A-9A3C-69B73D65E7C4}" presName="bgRect" presStyleLbl="bgShp" presStyleIdx="2" presStyleCnt="3"/>
      <dgm:spPr/>
      <dgm:t>
        <a:bodyPr/>
        <a:lstStyle/>
        <a:p>
          <a:endParaRPr lang="en-US"/>
        </a:p>
      </dgm:t>
    </dgm:pt>
    <dgm:pt modelId="{38587D55-F44C-40FF-95D8-96C9080953BE}" type="pres">
      <dgm:prSet presAssocID="{0E7D4919-0BC8-4D3A-9A3C-69B73D65E7C4}" presName="iconRect" presStyleLbl="nod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6A4EE394-FD18-4FE5-B690-3AEB45621DCE}" type="pres">
      <dgm:prSet presAssocID="{0E7D4919-0BC8-4D3A-9A3C-69B73D65E7C4}" presName="spaceRect" presStyleCnt="0"/>
      <dgm:spPr/>
      <dgm:t>
        <a:bodyPr/>
        <a:lstStyle/>
        <a:p>
          <a:endParaRPr lang="en-US"/>
        </a:p>
      </dgm:t>
    </dgm:pt>
    <dgm:pt modelId="{CCB6671A-2114-4AEB-A872-A185EDC1746E}" type="pres">
      <dgm:prSet presAssocID="{0E7D4919-0BC8-4D3A-9A3C-69B73D65E7C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A9C9B-F231-4920-8672-CC490F646C60}" srcId="{09AD0D3A-6B0C-41B7-B497-F4C6E8595920}" destId="{A8B4F601-23C8-4798-9C18-363289316053}" srcOrd="0" destOrd="0" parTransId="{DB148132-E5E3-4C1E-B616-27938EA047EC}" sibTransId="{85C4A632-47B1-4076-BF9F-8F217B0B0566}"/>
    <dgm:cxn modelId="{248C3E24-682F-4CC7-A551-AD07156C0828}" srcId="{09AD0D3A-6B0C-41B7-B497-F4C6E8595920}" destId="{0E7D4919-0BC8-4D3A-9A3C-69B73D65E7C4}" srcOrd="2" destOrd="0" parTransId="{71CE7183-E63F-45D0-A067-90D5D127F48D}" sibTransId="{8ECDD69C-01F0-49FA-ACDB-7AD6CC2EDC63}"/>
    <dgm:cxn modelId="{EB71C41C-7987-459A-98E8-7B8C2C288DDB}" type="presOf" srcId="{A8B4F601-23C8-4798-9C18-363289316053}" destId="{4A890ED8-4FDC-44B0-B0AA-6359902AA7E2}" srcOrd="0" destOrd="0" presId="urn:microsoft.com/office/officeart/2018/2/layout/IconVerticalSolidList"/>
    <dgm:cxn modelId="{940A34F2-FB29-4D65-B26C-33F2B99E9ED8}" srcId="{09AD0D3A-6B0C-41B7-B497-F4C6E8595920}" destId="{07B51060-C79E-4798-B844-03E86D1A69E4}" srcOrd="1" destOrd="0" parTransId="{A8BD1D95-C89A-496F-A988-3013E8B65330}" sibTransId="{10459C55-3400-4FB0-926A-26035485DF18}"/>
    <dgm:cxn modelId="{9AD6A231-ADA3-452B-AE98-7CBE4BEBE360}" type="presOf" srcId="{0E7D4919-0BC8-4D3A-9A3C-69B73D65E7C4}" destId="{CCB6671A-2114-4AEB-A872-A185EDC1746E}" srcOrd="0" destOrd="0" presId="urn:microsoft.com/office/officeart/2018/2/layout/IconVerticalSolidList"/>
    <dgm:cxn modelId="{4E18A275-E8C0-46B0-A2BB-09ACB4BC2205}" type="presOf" srcId="{09AD0D3A-6B0C-41B7-B497-F4C6E8595920}" destId="{AC001032-7CA9-4301-A2F2-8AD5D3A95DB6}" srcOrd="0" destOrd="0" presId="urn:microsoft.com/office/officeart/2018/2/layout/IconVerticalSolidList"/>
    <dgm:cxn modelId="{68A75F5E-627D-4535-B485-14D829E37E03}" type="presOf" srcId="{07B51060-C79E-4798-B844-03E86D1A69E4}" destId="{6B434C37-A775-4822-9D08-075E3840E7B2}" srcOrd="0" destOrd="0" presId="urn:microsoft.com/office/officeart/2018/2/layout/IconVerticalSolidList"/>
    <dgm:cxn modelId="{4C9E8F0D-DEED-4F60-96C9-66D2129BA85A}" type="presParOf" srcId="{AC001032-7CA9-4301-A2F2-8AD5D3A95DB6}" destId="{05412AAD-B771-4439-8ABC-8633C0139AB1}" srcOrd="0" destOrd="0" presId="urn:microsoft.com/office/officeart/2018/2/layout/IconVerticalSolidList"/>
    <dgm:cxn modelId="{F4A70D72-B1A5-496C-B54E-613A5BAC023D}" type="presParOf" srcId="{05412AAD-B771-4439-8ABC-8633C0139AB1}" destId="{90282C75-29DC-4F6A-B708-42A6D2E8DD31}" srcOrd="0" destOrd="0" presId="urn:microsoft.com/office/officeart/2018/2/layout/IconVerticalSolidList"/>
    <dgm:cxn modelId="{8240D33F-F39D-4202-AF7E-BBC5C24D35B7}" type="presParOf" srcId="{05412AAD-B771-4439-8ABC-8633C0139AB1}" destId="{7792D3F7-9120-4163-BDA5-81736BBDAF9D}" srcOrd="1" destOrd="0" presId="urn:microsoft.com/office/officeart/2018/2/layout/IconVerticalSolidList"/>
    <dgm:cxn modelId="{9791932A-D4E7-4964-B2C5-F27EA3EF77F8}" type="presParOf" srcId="{05412AAD-B771-4439-8ABC-8633C0139AB1}" destId="{DC8797C6-2045-45A5-8A73-C1A9E36E2110}" srcOrd="2" destOrd="0" presId="urn:microsoft.com/office/officeart/2018/2/layout/IconVerticalSolidList"/>
    <dgm:cxn modelId="{FFB9E9DF-773D-48B1-B958-98705FFAAB5D}" type="presParOf" srcId="{05412AAD-B771-4439-8ABC-8633C0139AB1}" destId="{4A890ED8-4FDC-44B0-B0AA-6359902AA7E2}" srcOrd="3" destOrd="0" presId="urn:microsoft.com/office/officeart/2018/2/layout/IconVerticalSolidList"/>
    <dgm:cxn modelId="{40401073-CB3A-4DD6-A0CC-55DE980A7EF1}" type="presParOf" srcId="{AC001032-7CA9-4301-A2F2-8AD5D3A95DB6}" destId="{869F3CF4-3D19-4B84-B915-7FB9CD0C755C}" srcOrd="1" destOrd="0" presId="urn:microsoft.com/office/officeart/2018/2/layout/IconVerticalSolidList"/>
    <dgm:cxn modelId="{1E416310-1E9D-4EF8-BC23-D99AFC82BEFF}" type="presParOf" srcId="{AC001032-7CA9-4301-A2F2-8AD5D3A95DB6}" destId="{FA9E487F-A1BE-4192-882C-8A3B9CA6E9BA}" srcOrd="2" destOrd="0" presId="urn:microsoft.com/office/officeart/2018/2/layout/IconVerticalSolidList"/>
    <dgm:cxn modelId="{4AAEF417-442A-4532-BD82-00CEA194E3A6}" type="presParOf" srcId="{FA9E487F-A1BE-4192-882C-8A3B9CA6E9BA}" destId="{F9770998-678E-40A0-A93E-EC3EBD791915}" srcOrd="0" destOrd="0" presId="urn:microsoft.com/office/officeart/2018/2/layout/IconVerticalSolidList"/>
    <dgm:cxn modelId="{FF94B748-0BCA-4316-AD01-6F92F150919A}" type="presParOf" srcId="{FA9E487F-A1BE-4192-882C-8A3B9CA6E9BA}" destId="{A944A68C-720F-4D6D-A274-11490B70557C}" srcOrd="1" destOrd="0" presId="urn:microsoft.com/office/officeart/2018/2/layout/IconVerticalSolidList"/>
    <dgm:cxn modelId="{45C6C0FB-862D-40C0-BEED-4E6E411FDD59}" type="presParOf" srcId="{FA9E487F-A1BE-4192-882C-8A3B9CA6E9BA}" destId="{DA50F1E9-7DC7-4989-B757-E820806EADC3}" srcOrd="2" destOrd="0" presId="urn:microsoft.com/office/officeart/2018/2/layout/IconVerticalSolidList"/>
    <dgm:cxn modelId="{0A112731-D777-4B13-A588-ACB247D375CC}" type="presParOf" srcId="{FA9E487F-A1BE-4192-882C-8A3B9CA6E9BA}" destId="{6B434C37-A775-4822-9D08-075E3840E7B2}" srcOrd="3" destOrd="0" presId="urn:microsoft.com/office/officeart/2018/2/layout/IconVerticalSolidList"/>
    <dgm:cxn modelId="{539A2705-D9AB-48F1-BD6F-2AA6B3BF58C2}" type="presParOf" srcId="{AC001032-7CA9-4301-A2F2-8AD5D3A95DB6}" destId="{87F0B46F-2779-42A9-B3CE-1D79C4F8D575}" srcOrd="3" destOrd="0" presId="urn:microsoft.com/office/officeart/2018/2/layout/IconVerticalSolidList"/>
    <dgm:cxn modelId="{B71F3896-9582-4872-A204-C25144963D79}" type="presParOf" srcId="{AC001032-7CA9-4301-A2F2-8AD5D3A95DB6}" destId="{367FF22C-C854-4D06-92CC-8547824B24E5}" srcOrd="4" destOrd="0" presId="urn:microsoft.com/office/officeart/2018/2/layout/IconVerticalSolidList"/>
    <dgm:cxn modelId="{9DB5A7B6-2991-44C3-A882-D194238A7B57}" type="presParOf" srcId="{367FF22C-C854-4D06-92CC-8547824B24E5}" destId="{EB6E55A8-A90A-4DE1-B398-BF84001E81E0}" srcOrd="0" destOrd="0" presId="urn:microsoft.com/office/officeart/2018/2/layout/IconVerticalSolidList"/>
    <dgm:cxn modelId="{3E6A10F5-B4F6-44B3-BBC6-4863091F0074}" type="presParOf" srcId="{367FF22C-C854-4D06-92CC-8547824B24E5}" destId="{38587D55-F44C-40FF-95D8-96C9080953BE}" srcOrd="1" destOrd="0" presId="urn:microsoft.com/office/officeart/2018/2/layout/IconVerticalSolidList"/>
    <dgm:cxn modelId="{E1AB595C-45D3-466D-86D9-9A9E04ADB88A}" type="presParOf" srcId="{367FF22C-C854-4D06-92CC-8547824B24E5}" destId="{6A4EE394-FD18-4FE5-B690-3AEB45621DCE}" srcOrd="2" destOrd="0" presId="urn:microsoft.com/office/officeart/2018/2/layout/IconVerticalSolidList"/>
    <dgm:cxn modelId="{E3412B51-98C4-4841-BB9B-42AAFEE3D092}" type="presParOf" srcId="{367FF22C-C854-4D06-92CC-8547824B24E5}" destId="{CCB6671A-2114-4AEB-A872-A185EDC174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EFFB-FA6C-4FF7-9E24-7E69C8A6C404}">
      <dsp:nvSpPr>
        <dsp:cNvPr id="0" name=""/>
        <dsp:cNvSpPr/>
      </dsp:nvSpPr>
      <dsp:spPr>
        <a:xfrm>
          <a:off x="0" y="646"/>
          <a:ext cx="5928344" cy="15124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EDDCC-6601-4486-9886-92E6E9D440C7}">
      <dsp:nvSpPr>
        <dsp:cNvPr id="0" name=""/>
        <dsp:cNvSpPr/>
      </dsp:nvSpPr>
      <dsp:spPr>
        <a:xfrm>
          <a:off x="457506" y="340940"/>
          <a:ext cx="831830" cy="831830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1081A-7D5C-40B9-91C1-87F35421CFC2}">
      <dsp:nvSpPr>
        <dsp:cNvPr id="0" name=""/>
        <dsp:cNvSpPr/>
      </dsp:nvSpPr>
      <dsp:spPr>
        <a:xfrm>
          <a:off x="1746843" y="646"/>
          <a:ext cx="4181500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bg1"/>
              </a:solidFill>
            </a:rPr>
            <a:t>Initially referenced the academic field of ethnomusicology</a:t>
          </a:r>
        </a:p>
      </dsp:txBody>
      <dsp:txXfrm>
        <a:off x="1746843" y="646"/>
        <a:ext cx="4181500" cy="1512418"/>
      </dsp:txXfrm>
    </dsp:sp>
    <dsp:sp modelId="{DE00C5D8-30D7-4ACE-A628-9FA1BA8B5A11}">
      <dsp:nvSpPr>
        <dsp:cNvPr id="0" name=""/>
        <dsp:cNvSpPr/>
      </dsp:nvSpPr>
      <dsp:spPr>
        <a:xfrm>
          <a:off x="0" y="1891169"/>
          <a:ext cx="5928344" cy="15124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F9595-9B9E-4AD6-9568-2207FC899304}">
      <dsp:nvSpPr>
        <dsp:cNvPr id="0" name=""/>
        <dsp:cNvSpPr/>
      </dsp:nvSpPr>
      <dsp:spPr>
        <a:xfrm>
          <a:off x="457506" y="2231463"/>
          <a:ext cx="831830" cy="831830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79518-5C59-4D52-B739-D9FA15F7D2E6}">
      <dsp:nvSpPr>
        <dsp:cNvPr id="0" name=""/>
        <dsp:cNvSpPr/>
      </dsp:nvSpPr>
      <dsp:spPr>
        <a:xfrm>
          <a:off x="1746843" y="1891169"/>
          <a:ext cx="4181500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bg1"/>
              </a:solidFill>
            </a:rPr>
            <a:t>Expanded to include popular and traditional styles</a:t>
          </a:r>
        </a:p>
      </dsp:txBody>
      <dsp:txXfrm>
        <a:off x="1746843" y="1891169"/>
        <a:ext cx="4181500" cy="1512418"/>
      </dsp:txXfrm>
    </dsp:sp>
    <dsp:sp modelId="{747E965E-0FC6-4D45-8216-C4920009B7AC}">
      <dsp:nvSpPr>
        <dsp:cNvPr id="0" name=""/>
        <dsp:cNvSpPr/>
      </dsp:nvSpPr>
      <dsp:spPr>
        <a:xfrm>
          <a:off x="0" y="3781692"/>
          <a:ext cx="5928344" cy="15124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CE8A-8944-4203-8C8E-C02B8E8D2655}">
      <dsp:nvSpPr>
        <dsp:cNvPr id="0" name=""/>
        <dsp:cNvSpPr/>
      </dsp:nvSpPr>
      <dsp:spPr>
        <a:xfrm>
          <a:off x="457506" y="4121986"/>
          <a:ext cx="831830" cy="831830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57AC2-0094-4683-9090-CA538AC420EA}">
      <dsp:nvSpPr>
        <dsp:cNvPr id="0" name=""/>
        <dsp:cNvSpPr/>
      </dsp:nvSpPr>
      <dsp:spPr>
        <a:xfrm>
          <a:off x="1746843" y="3781692"/>
          <a:ext cx="4181500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bg1"/>
              </a:solidFill>
            </a:rPr>
            <a:t>Also became a recording-industry label</a:t>
          </a:r>
        </a:p>
      </dsp:txBody>
      <dsp:txXfrm>
        <a:off x="1746843" y="3781692"/>
        <a:ext cx="4181500" cy="15124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468BC-9AC5-49A7-9473-6C985BB9325D}">
      <dsp:nvSpPr>
        <dsp:cNvPr id="0" name=""/>
        <dsp:cNvSpPr/>
      </dsp:nvSpPr>
      <dsp:spPr>
        <a:xfrm>
          <a:off x="0" y="584815"/>
          <a:ext cx="9613900" cy="10796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B46F0-F2C1-476A-83A9-68CE1186ACB3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3D84E-D28B-4D62-9970-3FB8FF02A8F6}">
      <dsp:nvSpPr>
        <dsp:cNvPr id="0" name=""/>
        <dsp:cNvSpPr/>
      </dsp:nvSpPr>
      <dsp:spPr>
        <a:xfrm>
          <a:off x="1247006" y="584815"/>
          <a:ext cx="8366893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Mercedes Sosa was known as </a:t>
          </a:r>
          <a:br>
            <a:rPr lang="en-US" sz="2100" b="1" kern="1200" dirty="0" smtClean="0">
              <a:solidFill>
                <a:schemeClr val="bg1"/>
              </a:solidFill>
            </a:rPr>
          </a:br>
          <a:r>
            <a:rPr lang="en-US" sz="2100" b="1" kern="1200" dirty="0" smtClean="0">
              <a:solidFill>
                <a:schemeClr val="bg1"/>
              </a:solidFill>
            </a:rPr>
            <a:t>“the voice of the voiceless” in Argentina, and used music to promote social justice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247006" y="584815"/>
        <a:ext cx="8366893" cy="1079658"/>
      </dsp:txXfrm>
    </dsp:sp>
    <dsp:sp modelId="{EB6E55A8-A90A-4DE1-B398-BF84001E81E0}">
      <dsp:nvSpPr>
        <dsp:cNvPr id="0" name=""/>
        <dsp:cNvSpPr/>
      </dsp:nvSpPr>
      <dsp:spPr>
        <a:xfrm>
          <a:off x="0" y="2080725"/>
          <a:ext cx="9613900" cy="10796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87D55-F44C-40FF-95D8-96C9080953BE}">
      <dsp:nvSpPr>
        <dsp:cNvPr id="0" name=""/>
        <dsp:cNvSpPr/>
      </dsp:nvSpPr>
      <dsp:spPr>
        <a:xfrm>
          <a:off x="326596" y="2177312"/>
          <a:ext cx="593812" cy="59381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671A-2114-4AEB-A872-A185EDC1746E}">
      <dsp:nvSpPr>
        <dsp:cNvPr id="0" name=""/>
        <dsp:cNvSpPr/>
      </dsp:nvSpPr>
      <dsp:spPr>
        <a:xfrm>
          <a:off x="1247006" y="1934388"/>
          <a:ext cx="8366893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Angelique Kidjo is one of the world’s best known pop stars, but many Americans have not heard her recordings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247006" y="1934388"/>
        <a:ext cx="8366893" cy="10796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0C315-EFBB-44DD-8C11-DF8ACCE41C87}">
      <dsp:nvSpPr>
        <dsp:cNvPr id="0" name=""/>
        <dsp:cNvSpPr/>
      </dsp:nvSpPr>
      <dsp:spPr>
        <a:xfrm>
          <a:off x="0" y="439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654BA-8A46-49EC-A557-8336BE62FC92}">
      <dsp:nvSpPr>
        <dsp:cNvPr id="0" name=""/>
        <dsp:cNvSpPr/>
      </dsp:nvSpPr>
      <dsp:spPr>
        <a:xfrm>
          <a:off x="310968" y="231738"/>
          <a:ext cx="565397" cy="56539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E1C0E-24D3-4F5C-B3C8-F7B5397F19C3}">
      <dsp:nvSpPr>
        <dsp:cNvPr id="0" name=""/>
        <dsp:cNvSpPr/>
      </dsp:nvSpPr>
      <dsp:spPr>
        <a:xfrm>
          <a:off x="1187334" y="439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As much as there is to celebrate in terms of women’s roles in global music, there are areas where women </a:t>
          </a:r>
          <a:r>
            <a:rPr lang="en-US" sz="2000" b="1" kern="1200" dirty="0" smtClean="0">
              <a:solidFill>
                <a:schemeClr val="bg1"/>
              </a:solidFill>
            </a:rPr>
            <a:t>remain </a:t>
          </a:r>
          <a:r>
            <a:rPr lang="en-US" sz="2000" b="1" kern="1200" dirty="0">
              <a:solidFill>
                <a:schemeClr val="bg1"/>
              </a:solidFill>
            </a:rPr>
            <a:t>restricted due to cultural beliefs</a:t>
          </a:r>
        </a:p>
      </dsp:txBody>
      <dsp:txXfrm>
        <a:off x="1187334" y="439"/>
        <a:ext cx="8426565" cy="1027995"/>
      </dsp:txXfrm>
    </dsp:sp>
    <dsp:sp modelId="{5E1B4F66-D637-4069-BE91-E26C9344C43D}">
      <dsp:nvSpPr>
        <dsp:cNvPr id="0" name=""/>
        <dsp:cNvSpPr/>
      </dsp:nvSpPr>
      <dsp:spPr>
        <a:xfrm>
          <a:off x="0" y="1285433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EA9DE-4544-42A1-ADB0-9887A3CFE813}">
      <dsp:nvSpPr>
        <dsp:cNvPr id="0" name=""/>
        <dsp:cNvSpPr/>
      </dsp:nvSpPr>
      <dsp:spPr>
        <a:xfrm>
          <a:off x="257284" y="1389789"/>
          <a:ext cx="672766" cy="819283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C070A-9853-4870-9344-FFB81C4DBE43}">
      <dsp:nvSpPr>
        <dsp:cNvPr id="0" name=""/>
        <dsp:cNvSpPr/>
      </dsp:nvSpPr>
      <dsp:spPr>
        <a:xfrm>
          <a:off x="1187334" y="1285433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Instrumental music is frequently male-dominated in traditional music, and women are sometimes banned from participation</a:t>
          </a:r>
        </a:p>
      </dsp:txBody>
      <dsp:txXfrm>
        <a:off x="1187334" y="1285433"/>
        <a:ext cx="8426565" cy="1027995"/>
      </dsp:txXfrm>
    </dsp:sp>
    <dsp:sp modelId="{F62E9283-C682-49E9-8C62-13AB84FB5D36}">
      <dsp:nvSpPr>
        <dsp:cNvPr id="0" name=""/>
        <dsp:cNvSpPr/>
      </dsp:nvSpPr>
      <dsp:spPr>
        <a:xfrm>
          <a:off x="0" y="2570428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7C626-5663-4EC7-A4E6-89BB1584DB5C}">
      <dsp:nvSpPr>
        <dsp:cNvPr id="0" name=""/>
        <dsp:cNvSpPr/>
      </dsp:nvSpPr>
      <dsp:spPr>
        <a:xfrm>
          <a:off x="310968" y="2801727"/>
          <a:ext cx="565397" cy="565397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9CC6E-C6B5-453A-88AC-44DEC5A00BC6}">
      <dsp:nvSpPr>
        <dsp:cNvPr id="0" name=""/>
        <dsp:cNvSpPr/>
      </dsp:nvSpPr>
      <dsp:spPr>
        <a:xfrm>
          <a:off x="1187334" y="2570428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Chapters </a:t>
          </a:r>
          <a:r>
            <a:rPr lang="en-US" sz="2000" b="1" kern="1200" dirty="0" smtClean="0">
              <a:solidFill>
                <a:schemeClr val="bg1"/>
              </a:solidFill>
            </a:rPr>
            <a:t>twelve and fourteen highlight women </a:t>
          </a:r>
          <a:r>
            <a:rPr lang="en-US" sz="2000" b="1" kern="1200" dirty="0">
              <a:solidFill>
                <a:schemeClr val="bg1"/>
              </a:solidFill>
            </a:rPr>
            <a:t>instrumentalists in more detail.</a:t>
          </a:r>
        </a:p>
      </dsp:txBody>
      <dsp:txXfrm>
        <a:off x="1187334" y="2570428"/>
        <a:ext cx="8426565" cy="1027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9ED16-F95A-4CFB-B325-122AB2C83DC0}">
      <dsp:nvSpPr>
        <dsp:cNvPr id="0" name=""/>
        <dsp:cNvSpPr/>
      </dsp:nvSpPr>
      <dsp:spPr>
        <a:xfrm>
          <a:off x="0" y="832957"/>
          <a:ext cx="2828924" cy="17963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B6BD10-46AD-40C9-8A5F-5B8D85DFADAA}">
      <dsp:nvSpPr>
        <dsp:cNvPr id="0" name=""/>
        <dsp:cNvSpPr/>
      </dsp:nvSpPr>
      <dsp:spPr>
        <a:xfrm>
          <a:off x="314325" y="113156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Embraces private-sphere study</a:t>
          </a:r>
        </a:p>
      </dsp:txBody>
      <dsp:txXfrm>
        <a:off x="366939" y="1184180"/>
        <a:ext cx="2723696" cy="1691139"/>
      </dsp:txXfrm>
    </dsp:sp>
    <dsp:sp modelId="{BB34420D-7999-48E3-919D-6BD5DC964982}">
      <dsp:nvSpPr>
        <dsp:cNvPr id="0" name=""/>
        <dsp:cNvSpPr/>
      </dsp:nvSpPr>
      <dsp:spPr>
        <a:xfrm>
          <a:off x="3457574" y="832957"/>
          <a:ext cx="2828924" cy="17963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7620E2-C9DA-4F1A-B2D7-B5C523765B0A}">
      <dsp:nvSpPr>
        <dsp:cNvPr id="0" name=""/>
        <dsp:cNvSpPr/>
      </dsp:nvSpPr>
      <dsp:spPr>
        <a:xfrm>
          <a:off x="3771900" y="113156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Embraces the study of music in everyday life</a:t>
          </a:r>
        </a:p>
      </dsp:txBody>
      <dsp:txXfrm>
        <a:off x="3824514" y="1184180"/>
        <a:ext cx="2723696" cy="1691139"/>
      </dsp:txXfrm>
    </dsp:sp>
    <dsp:sp modelId="{5F875AB2-852C-4632-9076-41CE20D5FA3E}">
      <dsp:nvSpPr>
        <dsp:cNvPr id="0" name=""/>
        <dsp:cNvSpPr/>
      </dsp:nvSpPr>
      <dsp:spPr>
        <a:xfrm>
          <a:off x="6915149" y="832957"/>
          <a:ext cx="2828924" cy="17963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FD5653-0CEE-40E5-AD0B-463BC5A7AF83}">
      <dsp:nvSpPr>
        <dsp:cNvPr id="0" name=""/>
        <dsp:cNvSpPr/>
      </dsp:nvSpPr>
      <dsp:spPr>
        <a:xfrm>
          <a:off x="7229475" y="113156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Should be open to investigating musical work of women</a:t>
          </a:r>
        </a:p>
      </dsp:txBody>
      <dsp:txXfrm>
        <a:off x="7282089" y="1184180"/>
        <a:ext cx="2723696" cy="16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125E6-9647-4F16-9172-8104E04ADFD4}">
      <dsp:nvSpPr>
        <dsp:cNvPr id="0" name=""/>
        <dsp:cNvSpPr/>
      </dsp:nvSpPr>
      <dsp:spPr>
        <a:xfrm>
          <a:off x="1173" y="274169"/>
          <a:ext cx="4119236" cy="2615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DB10DF-092C-4182-8DD8-35AEC9544DE3}">
      <dsp:nvSpPr>
        <dsp:cNvPr id="0" name=""/>
        <dsp:cNvSpPr/>
      </dsp:nvSpPr>
      <dsp:spPr>
        <a:xfrm>
          <a:off x="458866" y="708977"/>
          <a:ext cx="4119236" cy="261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Public-sphere rituals were favored</a:t>
          </a:r>
        </a:p>
      </dsp:txBody>
      <dsp:txXfrm>
        <a:off x="535478" y="785589"/>
        <a:ext cx="3966012" cy="2462491"/>
      </dsp:txXfrm>
    </dsp:sp>
    <dsp:sp modelId="{09BCC4EC-AD0C-4E3A-A03B-85EDA4600063}">
      <dsp:nvSpPr>
        <dsp:cNvPr id="0" name=""/>
        <dsp:cNvSpPr/>
      </dsp:nvSpPr>
      <dsp:spPr>
        <a:xfrm>
          <a:off x="5035796" y="274169"/>
          <a:ext cx="4119236" cy="2615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D5B56-B5DD-4464-AA36-F2F79523C384}">
      <dsp:nvSpPr>
        <dsp:cNvPr id="0" name=""/>
        <dsp:cNvSpPr/>
      </dsp:nvSpPr>
      <dsp:spPr>
        <a:xfrm>
          <a:off x="5493489" y="708977"/>
          <a:ext cx="4119236" cy="261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Representative examples: West African drumming rituals and Indonesian gamelan performances with a focus on male roles</a:t>
          </a:r>
        </a:p>
      </dsp:txBody>
      <dsp:txXfrm>
        <a:off x="5570101" y="785589"/>
        <a:ext cx="3966012" cy="246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7952-C964-40D9-BE70-1760C941C07C}">
      <dsp:nvSpPr>
        <dsp:cNvPr id="0" name=""/>
        <dsp:cNvSpPr/>
      </dsp:nvSpPr>
      <dsp:spPr>
        <a:xfrm>
          <a:off x="0" y="584815"/>
          <a:ext cx="9613900" cy="10796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D514E-0848-457D-A2B2-DA6BF266EC8F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ACE28-F3A1-4477-A486-5D7C61732B77}">
      <dsp:nvSpPr>
        <dsp:cNvPr id="0" name=""/>
        <dsp:cNvSpPr/>
      </dsp:nvSpPr>
      <dsp:spPr>
        <a:xfrm>
          <a:off x="1247006" y="584815"/>
          <a:ext cx="8366893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bg1"/>
              </a:solidFill>
            </a:rPr>
            <a:t>They </a:t>
          </a:r>
          <a:r>
            <a:rPr lang="en-US" sz="2500" b="1" kern="1200" dirty="0" smtClean="0">
              <a:solidFill>
                <a:schemeClr val="bg1"/>
              </a:solidFill>
            </a:rPr>
            <a:t>imitate </a:t>
          </a:r>
          <a:r>
            <a:rPr lang="en-US" sz="2500" b="1" kern="1200" dirty="0">
              <a:solidFill>
                <a:schemeClr val="bg1"/>
              </a:solidFill>
            </a:rPr>
            <a:t>the sounds of the Arctic world in throat-singing </a:t>
          </a:r>
        </a:p>
      </dsp:txBody>
      <dsp:txXfrm>
        <a:off x="1247006" y="584815"/>
        <a:ext cx="8366893" cy="1079658"/>
      </dsp:txXfrm>
    </dsp:sp>
    <dsp:sp modelId="{A54D8663-1D03-46F3-9983-97095328C7E0}">
      <dsp:nvSpPr>
        <dsp:cNvPr id="0" name=""/>
        <dsp:cNvSpPr/>
      </dsp:nvSpPr>
      <dsp:spPr>
        <a:xfrm>
          <a:off x="0" y="1934388"/>
          <a:ext cx="9613900" cy="10796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1776-92E5-4692-979F-E9856AECB26A}">
      <dsp:nvSpPr>
        <dsp:cNvPr id="0" name=""/>
        <dsp:cNvSpPr/>
      </dsp:nvSpPr>
      <dsp:spPr>
        <a:xfrm>
          <a:off x="326596" y="2177312"/>
          <a:ext cx="593812" cy="59381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20FA9-84B8-4CA4-9FBF-FE8B1869B9D5}">
      <dsp:nvSpPr>
        <dsp:cNvPr id="0" name=""/>
        <dsp:cNvSpPr/>
      </dsp:nvSpPr>
      <dsp:spPr>
        <a:xfrm>
          <a:off x="1247006" y="1934388"/>
          <a:ext cx="8366893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bg1"/>
              </a:solidFill>
            </a:rPr>
            <a:t>They are also promoting and preserving Inuit culture by sharing tradition multi-generationally</a:t>
          </a:r>
        </a:p>
      </dsp:txBody>
      <dsp:txXfrm>
        <a:off x="1247006" y="1934388"/>
        <a:ext cx="8366893" cy="1079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211CF-7F70-4AE8-93C9-ACF0F2B51023}">
      <dsp:nvSpPr>
        <dsp:cNvPr id="0" name=""/>
        <dsp:cNvSpPr/>
      </dsp:nvSpPr>
      <dsp:spPr>
        <a:xfrm>
          <a:off x="0" y="439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9236E0-F23A-4A31-A3A8-33B753082518}">
      <dsp:nvSpPr>
        <dsp:cNvPr id="0" name=""/>
        <dsp:cNvSpPr/>
      </dsp:nvSpPr>
      <dsp:spPr>
        <a:xfrm>
          <a:off x="310968" y="126085"/>
          <a:ext cx="565397" cy="776703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E3241-E620-4B28-9417-06CA0CA7BD3F}">
      <dsp:nvSpPr>
        <dsp:cNvPr id="0" name=""/>
        <dsp:cNvSpPr/>
      </dsp:nvSpPr>
      <dsp:spPr>
        <a:xfrm>
          <a:off x="1187334" y="439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Seemingly insignificant playground chants and rhymes are loaded with cultural meaning</a:t>
          </a:r>
        </a:p>
      </dsp:txBody>
      <dsp:txXfrm>
        <a:off x="1187334" y="439"/>
        <a:ext cx="8426565" cy="1027995"/>
      </dsp:txXfrm>
    </dsp:sp>
    <dsp:sp modelId="{6DE6137C-49C8-4EB5-A75B-F4483BB53996}">
      <dsp:nvSpPr>
        <dsp:cNvPr id="0" name=""/>
        <dsp:cNvSpPr/>
      </dsp:nvSpPr>
      <dsp:spPr>
        <a:xfrm>
          <a:off x="0" y="1285433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BC773F-029F-4C98-A041-54D87ACB4ED7}">
      <dsp:nvSpPr>
        <dsp:cNvPr id="0" name=""/>
        <dsp:cNvSpPr/>
      </dsp:nvSpPr>
      <dsp:spPr>
        <a:xfrm>
          <a:off x="310968" y="1516732"/>
          <a:ext cx="565397" cy="56539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9305B-5E96-4D2C-8A42-1B09E1A15BCC}">
      <dsp:nvSpPr>
        <dsp:cNvPr id="0" name=""/>
        <dsp:cNvSpPr/>
      </dsp:nvSpPr>
      <dsp:spPr>
        <a:xfrm>
          <a:off x="1187334" y="1285433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In Mexico, for example, children’s games reflect important differences between ethnic groups</a:t>
          </a:r>
        </a:p>
      </dsp:txBody>
      <dsp:txXfrm>
        <a:off x="1187334" y="1285433"/>
        <a:ext cx="8426565" cy="1027995"/>
      </dsp:txXfrm>
    </dsp:sp>
    <dsp:sp modelId="{FD6B6EA8-B00E-491A-BE36-CE2BEE3E9681}">
      <dsp:nvSpPr>
        <dsp:cNvPr id="0" name=""/>
        <dsp:cNvSpPr/>
      </dsp:nvSpPr>
      <dsp:spPr>
        <a:xfrm>
          <a:off x="0" y="2570428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F591F-DBA7-4810-8B01-263D332196C6}">
      <dsp:nvSpPr>
        <dsp:cNvPr id="0" name=""/>
        <dsp:cNvSpPr/>
      </dsp:nvSpPr>
      <dsp:spPr>
        <a:xfrm>
          <a:off x="310968" y="2801727"/>
          <a:ext cx="565397" cy="56539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9E674-A702-4D79-931E-BB40D0EBA197}">
      <dsp:nvSpPr>
        <dsp:cNvPr id="0" name=""/>
        <dsp:cNvSpPr/>
      </dsp:nvSpPr>
      <dsp:spPr>
        <a:xfrm>
          <a:off x="1187334" y="2570428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Beatriz Aguilar’s collection of authentic children’s songs are good </a:t>
          </a:r>
          <a:r>
            <a:rPr lang="en-US" sz="2400" b="1" kern="1200" dirty="0" smtClean="0">
              <a:solidFill>
                <a:schemeClr val="bg1"/>
              </a:solidFill>
            </a:rPr>
            <a:t>examples </a:t>
          </a:r>
          <a:r>
            <a:rPr lang="en-US" sz="2400" b="1" kern="1200" dirty="0">
              <a:solidFill>
                <a:schemeClr val="bg1"/>
              </a:solidFill>
            </a:rPr>
            <a:t>of how cultural gender beliefs differ</a:t>
          </a:r>
        </a:p>
      </dsp:txBody>
      <dsp:txXfrm>
        <a:off x="1187334" y="2570428"/>
        <a:ext cx="8426565" cy="1027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7C7DB-4AD3-4C18-83E4-1AEF690A5EE8}">
      <dsp:nvSpPr>
        <dsp:cNvPr id="0" name=""/>
        <dsp:cNvSpPr/>
      </dsp:nvSpPr>
      <dsp:spPr>
        <a:xfrm>
          <a:off x="0" y="393317"/>
          <a:ext cx="6423211" cy="13689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 skeleton dressed as a woman is associated with death in the traditional “Day of the Dead” celebration</a:t>
          </a:r>
        </a:p>
      </dsp:txBody>
      <dsp:txXfrm>
        <a:off x="66824" y="460141"/>
        <a:ext cx="6289563" cy="1235252"/>
      </dsp:txXfrm>
    </dsp:sp>
    <dsp:sp modelId="{D13DB4C5-27F7-4F97-AF28-64F8DDC4A4CC}">
      <dsp:nvSpPr>
        <dsp:cNvPr id="0" name=""/>
        <dsp:cNvSpPr/>
      </dsp:nvSpPr>
      <dsp:spPr>
        <a:xfrm>
          <a:off x="0" y="1837098"/>
          <a:ext cx="6423211" cy="13689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Cultural outsiders may view this as a negative connotation</a:t>
          </a:r>
        </a:p>
      </dsp:txBody>
      <dsp:txXfrm>
        <a:off x="66824" y="1903922"/>
        <a:ext cx="6289563" cy="1235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E6C6-0609-455A-91B8-5CF6A4E4CF01}">
      <dsp:nvSpPr>
        <dsp:cNvPr id="0" name=""/>
        <dsp:cNvSpPr/>
      </dsp:nvSpPr>
      <dsp:spPr>
        <a:xfrm>
          <a:off x="1173" y="274169"/>
          <a:ext cx="4119236" cy="2615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601FBE-31C0-4300-9E9E-27D0B1801A40}">
      <dsp:nvSpPr>
        <dsp:cNvPr id="0" name=""/>
        <dsp:cNvSpPr/>
      </dsp:nvSpPr>
      <dsp:spPr>
        <a:xfrm>
          <a:off x="458866" y="708977"/>
          <a:ext cx="4119236" cy="261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Cultural outsiders sometimes view the role of women in the traditional Ghanaian fetish ceremony as subservient to the male role of drumming </a:t>
          </a:r>
        </a:p>
      </dsp:txBody>
      <dsp:txXfrm>
        <a:off x="535478" y="785589"/>
        <a:ext cx="3966012" cy="2462491"/>
      </dsp:txXfrm>
    </dsp:sp>
    <dsp:sp modelId="{A7252E18-9F7C-4ADD-82B4-8A4AC7EBC087}">
      <dsp:nvSpPr>
        <dsp:cNvPr id="0" name=""/>
        <dsp:cNvSpPr/>
      </dsp:nvSpPr>
      <dsp:spPr>
        <a:xfrm>
          <a:off x="5035796" y="274169"/>
          <a:ext cx="4119236" cy="2615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C73D72-CF4F-4841-9904-64C8E6D94A66}">
      <dsp:nvSpPr>
        <dsp:cNvPr id="0" name=""/>
        <dsp:cNvSpPr/>
      </dsp:nvSpPr>
      <dsp:spPr>
        <a:xfrm>
          <a:off x="5493489" y="708977"/>
          <a:ext cx="4119236" cy="261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Cultural insiders perceive the woman’s role as singer and dancer to be most important, but this aspect of the ceremony is often missing from “world music” narratives </a:t>
          </a:r>
        </a:p>
      </dsp:txBody>
      <dsp:txXfrm>
        <a:off x="5570101" y="785589"/>
        <a:ext cx="3966012" cy="2462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084AC-B89A-4E36-AA4E-6768B99F3CA5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E1B5A-4B38-4C8C-AE20-05718E3C5113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81F49-FC02-419C-B6CE-8B07EC5B3705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World music narratives initially focused on music making by groups</a:t>
          </a:r>
        </a:p>
      </dsp:txBody>
      <dsp:txXfrm>
        <a:off x="1932941" y="906502"/>
        <a:ext cx="4328158" cy="1673542"/>
      </dsp:txXfrm>
    </dsp:sp>
    <dsp:sp modelId="{E625C964-DEBA-4BA8-B22A-A3186C963F6C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8D619-6D0A-4253-90F3-274A5E79B569}">
      <dsp:nvSpPr>
        <dsp:cNvPr id="0" name=""/>
        <dsp:cNvSpPr/>
      </dsp:nvSpPr>
      <dsp:spPr>
        <a:xfrm>
          <a:off x="506412" y="3290926"/>
          <a:ext cx="920117" cy="1088549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1E21B-2F0B-40A3-A788-D7764D5CF499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Eventually, narratives of global stars began to emerge…</a:t>
          </a:r>
        </a:p>
      </dsp:txBody>
      <dsp:txXfrm>
        <a:off x="1932941" y="2998430"/>
        <a:ext cx="4328158" cy="16735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82C75-29DC-4F6A-B708-42A6D2E8DD31}">
      <dsp:nvSpPr>
        <dsp:cNvPr id="0" name=""/>
        <dsp:cNvSpPr/>
      </dsp:nvSpPr>
      <dsp:spPr>
        <a:xfrm>
          <a:off x="0" y="439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2D3F7-9120-4163-BDA5-81736BBDAF9D}">
      <dsp:nvSpPr>
        <dsp:cNvPr id="0" name=""/>
        <dsp:cNvSpPr/>
      </dsp:nvSpPr>
      <dsp:spPr>
        <a:xfrm>
          <a:off x="310968" y="231738"/>
          <a:ext cx="565397" cy="56539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0ED8-4FDC-44B0-B0AA-6359902AA7E2}">
      <dsp:nvSpPr>
        <dsp:cNvPr id="0" name=""/>
        <dsp:cNvSpPr/>
      </dsp:nvSpPr>
      <dsp:spPr>
        <a:xfrm>
          <a:off x="1187334" y="439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bg1"/>
              </a:solidFill>
            </a:rPr>
            <a:t>There are many female superstars </a:t>
          </a:r>
          <a:r>
            <a:rPr lang="en-US" sz="2100" b="1" kern="1200" dirty="0" smtClean="0">
              <a:solidFill>
                <a:schemeClr val="bg1"/>
              </a:solidFill>
            </a:rPr>
            <a:t>who </a:t>
          </a:r>
          <a:r>
            <a:rPr lang="en-US" sz="2100" b="1" kern="1200" dirty="0">
              <a:solidFill>
                <a:schemeClr val="bg1"/>
              </a:solidFill>
            </a:rPr>
            <a:t>could be included:</a:t>
          </a:r>
        </a:p>
      </dsp:txBody>
      <dsp:txXfrm>
        <a:off x="1187334" y="439"/>
        <a:ext cx="8426565" cy="1027995"/>
      </dsp:txXfrm>
    </dsp:sp>
    <dsp:sp modelId="{F9770998-678E-40A0-A93E-EC3EBD791915}">
      <dsp:nvSpPr>
        <dsp:cNvPr id="0" name=""/>
        <dsp:cNvSpPr/>
      </dsp:nvSpPr>
      <dsp:spPr>
        <a:xfrm>
          <a:off x="0" y="1285433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4A68C-720F-4D6D-A274-11490B70557C}">
      <dsp:nvSpPr>
        <dsp:cNvPr id="0" name=""/>
        <dsp:cNvSpPr/>
      </dsp:nvSpPr>
      <dsp:spPr>
        <a:xfrm>
          <a:off x="310968" y="1516732"/>
          <a:ext cx="565397" cy="565397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34C37-A775-4822-9D08-075E3840E7B2}">
      <dsp:nvSpPr>
        <dsp:cNvPr id="0" name=""/>
        <dsp:cNvSpPr/>
      </dsp:nvSpPr>
      <dsp:spPr>
        <a:xfrm>
          <a:off x="1187334" y="1285433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Miriam Makeba, known as “Mama Africa,” used the stage to entertain, but also to educate audiences about African traditions </a:t>
          </a:r>
          <a:endParaRPr lang="en-US" sz="2100" kern="1200" dirty="0"/>
        </a:p>
      </dsp:txBody>
      <dsp:txXfrm>
        <a:off x="1187334" y="1285433"/>
        <a:ext cx="8426565" cy="1027995"/>
      </dsp:txXfrm>
    </dsp:sp>
    <dsp:sp modelId="{EB6E55A8-A90A-4DE1-B398-BF84001E81E0}">
      <dsp:nvSpPr>
        <dsp:cNvPr id="0" name=""/>
        <dsp:cNvSpPr/>
      </dsp:nvSpPr>
      <dsp:spPr>
        <a:xfrm>
          <a:off x="0" y="2570428"/>
          <a:ext cx="9613900" cy="1027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87D55-F44C-40FF-95D8-96C9080953BE}">
      <dsp:nvSpPr>
        <dsp:cNvPr id="0" name=""/>
        <dsp:cNvSpPr/>
      </dsp:nvSpPr>
      <dsp:spPr>
        <a:xfrm>
          <a:off x="310968" y="2801727"/>
          <a:ext cx="565397" cy="56539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671A-2114-4AEB-A872-A185EDC1746E}">
      <dsp:nvSpPr>
        <dsp:cNvPr id="0" name=""/>
        <dsp:cNvSpPr/>
      </dsp:nvSpPr>
      <dsp:spPr>
        <a:xfrm>
          <a:off x="1187334" y="2570428"/>
          <a:ext cx="8426565" cy="10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96" tIns="108796" rIns="108796" bIns="10879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Celia Cruz, “the queen of salsa” is one of the world’s best known Latin artists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187334" y="2570428"/>
        <a:ext cx="8426565" cy="102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9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24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628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2691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16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65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501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6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87DA83-5663-4C9C-B9AA-0B40A3DAFF81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5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3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6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93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31.svg"/><Relationship Id="rId10" Type="http://schemas.microsoft.com/office/2007/relationships/diagramDrawing" Target="../diagrams/drawing6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902246" cy="36860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Women, Music, Culture</a:t>
            </a:r>
            <a:br>
              <a:rPr lang="en-US" sz="4800" dirty="0"/>
            </a:br>
            <a:r>
              <a:rPr lang="en-US" dirty="0"/>
              <a:t>Chapter Three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Women in World Music: An Expanded View of Global Narratives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80806"/>
            <a:ext cx="4635315" cy="30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D9E81C-0BF6-48C7-8D7D-6D8A9B3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200" dirty="0"/>
              <a:t>Today, ethnomusicologists study a wide variety of global music that includes life-cycle rituals, </a:t>
            </a:r>
            <a:r>
              <a:rPr lang="en-US" sz="2200" dirty="0" smtClean="0"/>
              <a:t>spiritual </a:t>
            </a:r>
            <a:r>
              <a:rPr lang="en-US" sz="2200" dirty="0"/>
              <a:t>rituals, folk music, art music, and popular music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DAF0EA9-4E10-40A2-9661-AF344D2B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3" y="5101298"/>
            <a:ext cx="3739277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/>
              <a:t>This chapter investigates women’s roles in all of these traditions</a:t>
            </a:r>
          </a:p>
        </p:txBody>
      </p:sp>
      <p:pic>
        <p:nvPicPr>
          <p:cNvPr id="4" name="Picture 3" descr="Picture of a world map, overtop of which has a CD and music notes. ">
            <a:extLst>
              <a:ext uri="{FF2B5EF4-FFF2-40B4-BE49-F238E27FC236}">
                <a16:creationId xmlns:a16="http://schemas.microsoft.com/office/drawing/2014/main" id="{565769BD-A904-498C-A6A6-655E0CB736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06" y="1331578"/>
            <a:ext cx="6260963" cy="419484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1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9CB5-75FD-4F9C-9AB8-1AC7FFF91F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lvl="0"/>
            <a:r>
              <a:rPr lang="en-US"/>
              <a:t>Music of Everyday Life: </a:t>
            </a:r>
            <a:br>
              <a:rPr lang="en-US"/>
            </a:br>
            <a:r>
              <a:rPr lang="en-US"/>
              <a:t>Inuit Throat Singing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81F2-9D7B-46D8-98D7-8A4B04D3A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5781" y="2120900"/>
            <a:ext cx="6289963" cy="37481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Most </a:t>
            </a:r>
            <a:r>
              <a:rPr lang="en-US" sz="3000" dirty="0"/>
              <a:t>global throat singing traditions that are highlighted in world music narratives are </a:t>
            </a:r>
            <a:r>
              <a:rPr lang="en-US" sz="3000" dirty="0" smtClean="0"/>
              <a:t>performed by men. 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The Inuit throat singing tradition is performed by two women in the form of a contest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D9350-6109-492B-BA36-93D03CC6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418" y="2120900"/>
            <a:ext cx="3958093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5142-8C6D-45BB-8D28-8A7669231F1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3600"/>
              <a:t>In performing this tradition, Inuit women are performing culturally significant work: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7C367E-885E-4862-9FF6-47A17BA07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43147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4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Nikki Komaksiutksak, an Inuit throat-singer, preforming.">
            <a:extLst>
              <a:ext uri="{FF2B5EF4-FFF2-40B4-BE49-F238E27FC236}">
                <a16:creationId xmlns:a16="http://schemas.microsoft.com/office/drawing/2014/main" id="{93C71D58-F0FF-4813-9186-221120C60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9EE37-3598-4417-88CC-23455128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Like many traditional musics, Inuit throat singing has been adapted by some performers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4170-3AA1-4EC4-828E-347136478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Tanya Tagaq’s commercialized, solo throat-singing format combines traditional sounds with electronic and acoustic instrumentals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1456-BC63-4BF3-A05D-8BAE61D684C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lvl="0"/>
            <a:r>
              <a:rPr lang="en-US" sz="3300"/>
              <a:t>Global Children’s Songs and Games: </a:t>
            </a:r>
            <a:br>
              <a:rPr lang="en-US" sz="3300"/>
            </a:br>
            <a:r>
              <a:rPr lang="en-US" sz="3300"/>
              <a:t>A Reflection of Cultural Beliefs Regarding Gender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13D7C9-942D-4C56-A3CC-B4817D16D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3467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2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141F5-085B-4875-805B-661566F9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Day of the Dead and the Catrina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6" name="Graphic 5" descr="Skull">
            <a:extLst>
              <a:ext uri="{FF2B5EF4-FFF2-40B4-BE49-F238E27FC236}">
                <a16:creationId xmlns:a16="http://schemas.microsoft.com/office/drawing/2014/main" id="{31A39757-8268-4CAD-89C4-E2F17FD2CE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091" y="1749761"/>
            <a:ext cx="3358478" cy="335847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2D7A37-6C88-4D7B-ABFD-4D18E1332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80195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712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The Catrina, a skeleton with a very ornate hat with feathers and flowers on top. &#10;">
            <a:extLst>
              <a:ext uri="{FF2B5EF4-FFF2-40B4-BE49-F238E27FC236}">
                <a16:creationId xmlns:a16="http://schemas.microsoft.com/office/drawing/2014/main" id="{E94156D9-299E-43CA-A39C-990D161D75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5049-451E-4A30-B03F-C71A3C72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3200"/>
              <a:t>The Catrina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AA84-F407-49D8-A42C-50439066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/>
              <a:t>However, many </a:t>
            </a:r>
            <a:r>
              <a:rPr lang="en-US" sz="2800" dirty="0"/>
              <a:t>Mexicans link the Catrina to the powerful Aztec goddess Mictecacihuati, who rules the world of the afterlife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382F-F0C1-49F8-934D-D36B01A50F2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lvl="0"/>
            <a:r>
              <a:rPr lang="en-US" sz="3300"/>
              <a:t>Outsider Assumptions and Insider Revelations: </a:t>
            </a:r>
            <a:br>
              <a:rPr lang="en-US" sz="3300"/>
            </a:br>
            <a:r>
              <a:rPr lang="en-US" sz="3300"/>
              <a:t>“West African Drumming”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2023C70-180C-413B-9EF9-75EBDE5BF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8545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0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D52BF-B241-4975-B2AC-9352FE6F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400"/>
              <a:t>Focus on Soloists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BEF374-D850-45D3-A1A5-CD128491B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34694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64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 descr="Indian sitar superstar Ravi Shankar">
            <a:extLst>
              <a:ext uri="{FF2B5EF4-FFF2-40B4-BE49-F238E27FC236}">
                <a16:creationId xmlns:a16="http://schemas.microsoft.com/office/drawing/2014/main" id="{69F89ED3-6A09-4287-A54B-7FB6B999F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04162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Almost every world music text includes a segment on Indian sitar superstar Ravi Shankar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Indian sitar superstar Ravi Shankar&#10; playing the sitar">
            <a:extLst>
              <a:ext uri="{FF2B5EF4-FFF2-40B4-BE49-F238E27FC236}">
                <a16:creationId xmlns:a16="http://schemas.microsoft.com/office/drawing/2014/main" id="{0FE120CE-6EFC-440C-A407-E42C3F5856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1546E-24CC-4439-9753-7C9DA106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Art Music Virtuosos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1661-F552-4FBD-AC5C-BEC6C83D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532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0" i="0" kern="1200" spc="-50" baseline="0" dirty="0" smtClean="0">
                <a:latin typeface="+mj-lt"/>
                <a:ea typeface="+mj-ea"/>
                <a:cs typeface="+mj-cs"/>
              </a:rPr>
              <a:t/>
            </a:r>
            <a:br>
              <a:rPr lang="en-US" sz="5400" b="0" i="0" kern="1200" spc="-50" baseline="0" dirty="0" smtClean="0">
                <a:latin typeface="+mj-lt"/>
                <a:ea typeface="+mj-ea"/>
                <a:cs typeface="+mj-cs"/>
              </a:rPr>
            </a:br>
            <a:r>
              <a:rPr lang="en-US" sz="5400" b="0" i="0" kern="1200" spc="-50" baseline="0" dirty="0" smtClean="0">
                <a:latin typeface="+mj-lt"/>
                <a:ea typeface="+mj-ea"/>
                <a:cs typeface="+mj-cs"/>
              </a:rPr>
              <a:t>Defining </a:t>
            </a:r>
            <a:r>
              <a:rPr lang="en-US" sz="5400" b="0" i="0" kern="1200" spc="-50" baseline="0" dirty="0">
                <a:latin typeface="+mj-lt"/>
                <a:ea typeface="+mj-ea"/>
                <a:cs typeface="+mj-cs"/>
              </a:rPr>
              <a:t>“World Music” Can Be Difficult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E6ED1DC-8D5A-4A63-8CE6-1E5FBECB2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772707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3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 descr="Indian sitar superstar Ravi Shankar">
            <a:extLst>
              <a:ext uri="{FF2B5EF4-FFF2-40B4-BE49-F238E27FC236}">
                <a16:creationId xmlns:a16="http://schemas.microsoft.com/office/drawing/2014/main" id="{69F89ED3-6A09-4287-A54B-7FB6B999F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04162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/>
              <a:t>Fewer </a:t>
            </a:r>
            <a:r>
              <a:rPr lang="en-US" sz="2000" dirty="0"/>
              <a:t>texts </a:t>
            </a:r>
            <a:r>
              <a:rPr lang="en-US" sz="2000" dirty="0" smtClean="0"/>
              <a:t>feature segments </a:t>
            </a:r>
            <a:r>
              <a:rPr lang="en-US" sz="2000" dirty="0"/>
              <a:t>on </a:t>
            </a:r>
            <a:r>
              <a:rPr lang="en-US" sz="2000" dirty="0" smtClean="0"/>
              <a:t>famous performers like Umm </a:t>
            </a:r>
            <a:r>
              <a:rPr lang="en-US" sz="2000" dirty="0"/>
              <a:t>Kulthum, “the voice of Egypt”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120CE-6EFC-440C-A407-E42C3F5856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254" y="10"/>
            <a:ext cx="4786315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1546E-24CC-4439-9753-7C9DA106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Art Music Virtuosos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8347DA-7F6B-439F-90DB-EA03AEDD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00891"/>
            <a:ext cx="9613861" cy="1233275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sz="3300" dirty="0"/>
              <a:t>World music </a:t>
            </a:r>
            <a:r>
              <a:rPr lang="en-US" sz="3300" dirty="0" smtClean="0"/>
              <a:t>texts </a:t>
            </a:r>
            <a:r>
              <a:rPr lang="en-US" sz="3300" dirty="0"/>
              <a:t>also began to </a:t>
            </a:r>
            <a:r>
              <a:rPr lang="en-US" sz="3300" dirty="0" smtClean="0"/>
              <a:t>include </a:t>
            </a:r>
            <a:r>
              <a:rPr lang="en-US" sz="3300" dirty="0"/>
              <a:t>folk and popular music, but </a:t>
            </a:r>
            <a:r>
              <a:rPr lang="en-US" sz="3300" dirty="0" smtClean="0"/>
              <a:t>still featured </a:t>
            </a:r>
            <a:r>
              <a:rPr lang="en-US" sz="3300" dirty="0"/>
              <a:t>male performers.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98BAA63-7E61-45BF-A37D-C9975D9E6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237723"/>
              </p:ext>
            </p:extLst>
          </p:nvPr>
        </p:nvGraphicFramePr>
        <p:xfrm>
          <a:off x="672626" y="2267131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8347DA-7F6B-439F-90DB-EA03AEDD1BD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endParaRPr lang="en-US" sz="33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98BAA63-7E61-45BF-A37D-C9975D9E6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11291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19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7A02-36A0-4604-BC79-1B71E02591F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lvl="0"/>
            <a:r>
              <a:rPr lang="en-US" dirty="0"/>
              <a:t>Women Still Breaking Barriers:</a:t>
            </a:r>
            <a:br>
              <a:rPr lang="en-US" dirty="0"/>
            </a:br>
            <a:r>
              <a:rPr lang="en-US" dirty="0"/>
              <a:t>Instrumental Music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E0E98E-47A8-44CE-B80C-6D6D15AAD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05037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3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5909B-AEAD-481C-A5F6-8A5C934C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2E0BB23-1796-4BC5-A0F0-FAE175190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5750"/>
            <a:ext cx="7396879" cy="5885393"/>
          </a:xfrm>
        </p:spPr>
        <p:txBody>
          <a:bodyPr anchor="ctr">
            <a:normAutofit/>
          </a:bodyPr>
          <a:lstStyle/>
          <a:p>
            <a:pPr lvl="0"/>
            <a:r>
              <a:rPr lang="en-US" b="1" dirty="0"/>
              <a:t>Music is not a universal language in terms of how it is understood from culture to culture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All cultures, however, reflect and construct gender relationships </a:t>
            </a:r>
            <a:r>
              <a:rPr lang="en-US" b="1" dirty="0" smtClean="0"/>
              <a:t>through </a:t>
            </a:r>
            <a:r>
              <a:rPr lang="en-US" b="1" dirty="0"/>
              <a:t>music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The immense diversity of women’s involvement in global music holds great promise in terms of revealing deeper intercultural understanding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As the field of ethnomusicology continues to develop, researchers would do well to include more narratives that reflect the richness that exists in women’s musical activity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62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1661-F552-4FBD-AC5C-BEC6C83DD95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 kern="1200" spc="-50" baseline="0">
                <a:latin typeface="+mj-lt"/>
                <a:ea typeface="+mj-ea"/>
                <a:cs typeface="+mj-cs"/>
              </a:rPr>
              <a:t>Ethnomusicology is the study of music in cultural context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E257BB2A-A8B3-4F26-8306-A29740BF3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48464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0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9629"/>
            <a:ext cx="11525954" cy="275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1525954" cy="53794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BC632D-D4CC-429E-A99B-A650A3121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113" y="756005"/>
            <a:ext cx="5874479" cy="1241761"/>
          </a:xfrm>
        </p:spPr>
        <p:txBody>
          <a:bodyPr anchor="b"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13" y="756005"/>
            <a:ext cx="5872891" cy="3938395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In reality, women are significantly under-represented in academic </a:t>
            </a:r>
            <a:r>
              <a:rPr lang="en-US" sz="4700" dirty="0" smtClean="0">
                <a:solidFill>
                  <a:srgbClr val="FFFFFF"/>
                </a:solidFill>
              </a:rPr>
              <a:t>materials</a:t>
            </a:r>
            <a:br>
              <a:rPr lang="en-US" sz="4700" dirty="0" smtClean="0">
                <a:solidFill>
                  <a:srgbClr val="FFFFFF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Instruments are usually shown in the hands of male performers</a:t>
            </a:r>
            <a:r>
              <a:rPr lang="en-US" sz="4800" dirty="0">
                <a:solidFill>
                  <a:schemeClr val="accent1"/>
                </a:solidFill>
              </a:rPr>
              <a:t/>
            </a:r>
            <a:br>
              <a:rPr lang="en-US" sz="4800" dirty="0">
                <a:solidFill>
                  <a:schemeClr val="accent1"/>
                </a:solidFill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4686838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3034068"/>
            <a:ext cx="160299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: Rounded Corners 7" descr="An African drum.">
            <a:extLst>
              <a:ext uri="{FF2B5EF4-FFF2-40B4-BE49-F238E27FC236}">
                <a16:creationId xmlns:a16="http://schemas.microsoft.com/office/drawing/2014/main" id="{1AA7B63E-99F9-410C-AA89-CB42E16C3334}"/>
              </a:ext>
            </a:extLst>
          </p:cNvPr>
          <p:cNvSpPr/>
          <p:nvPr/>
        </p:nvSpPr>
        <p:spPr>
          <a:xfrm>
            <a:off x="355957" y="291212"/>
            <a:ext cx="3351201" cy="5521759"/>
          </a:xfrm>
          <a:prstGeom prst="roundRect">
            <a:avLst>
              <a:gd name="adj" fmla="val 10000"/>
            </a:avLst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28E9-9906-47CF-A09F-996FC8E9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5097" y="102453"/>
            <a:ext cx="11824607" cy="186604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Turn-of-the </a:t>
            </a:r>
            <a:r>
              <a:rPr lang="en-US" sz="3600" dirty="0"/>
              <a:t>21st century textbooks </a:t>
            </a:r>
            <a:r>
              <a:rPr lang="en-US" sz="3600" dirty="0" smtClean="0"/>
              <a:t>revealed </a:t>
            </a:r>
            <a:r>
              <a:rPr lang="en-US" sz="3600" dirty="0"/>
              <a:t>bias.</a:t>
            </a:r>
            <a:br>
              <a:rPr lang="en-US" sz="3600" dirty="0"/>
            </a:br>
            <a:r>
              <a:rPr lang="en-US" sz="3200" dirty="0"/>
              <a:t>Analysis of 465 in-Text Photographs from 1990-2010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E626E6-9BC3-4B8B-B78B-1BBA61F04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805895"/>
              </p:ext>
            </p:extLst>
          </p:nvPr>
        </p:nvGraphicFramePr>
        <p:xfrm>
          <a:off x="1447800" y="1924050"/>
          <a:ext cx="79819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28E9-9906-47CF-A09F-996FC8E9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5097" y="102453"/>
            <a:ext cx="11824607" cy="488755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</a:t>
            </a:r>
            <a:r>
              <a:rPr lang="en-US" sz="3200" b="1" dirty="0" smtClean="0">
                <a:solidFill>
                  <a:schemeClr val="bg1"/>
                </a:solidFill>
              </a:rPr>
              <a:t>In </a:t>
            </a:r>
            <a:r>
              <a:rPr lang="en-US" sz="3200" b="1" dirty="0">
                <a:solidFill>
                  <a:schemeClr val="bg1"/>
                </a:solidFill>
              </a:rPr>
              <a:t>2020, one established textbook featured 365 </a:t>
            </a:r>
            <a:r>
              <a:rPr lang="en-US" sz="3200" b="1" dirty="0" smtClean="0">
                <a:solidFill>
                  <a:schemeClr val="bg1"/>
                </a:solidFill>
              </a:rPr>
              <a:t>tracks </a:t>
            </a:r>
            <a:r>
              <a:rPr lang="en-US" sz="3200" b="1" dirty="0">
                <a:solidFill>
                  <a:schemeClr val="bg1"/>
                </a:solidFill>
              </a:rPr>
              <a:t>on its playlist, of which only 21 featured women</a:t>
            </a:r>
          </a:p>
        </p:txBody>
      </p:sp>
    </p:spTree>
    <p:extLst>
      <p:ext uri="{BB962C8B-B14F-4D97-AF65-F5344CB8AC3E}">
        <p14:creationId xmlns:p14="http://schemas.microsoft.com/office/powerpoint/2010/main" val="28892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3" descr="Several women in tribal outfits.">
            <a:extLst>
              <a:ext uri="{FF2B5EF4-FFF2-40B4-BE49-F238E27FC236}">
                <a16:creationId xmlns:a16="http://schemas.microsoft.com/office/drawing/2014/main" id="{03C1F7FA-4AEF-4726-A358-95A97B898A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B0307A-80CC-49E6-BD6B-9DB45EE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/>
              <a:t>Women’s ensembles and ceremonies often remain ignored.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70F21-812C-42EE-B953-AA2C34A5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5342302"/>
            <a:ext cx="8133478" cy="40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800"/>
              <a:t>Photo by permission of Kwesi Brown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61E2-3571-4AB8-87E4-58E280390FE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Autofit/>
          </a:bodyPr>
          <a:lstStyle/>
          <a:p>
            <a:pPr lvl="0"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Initial </a:t>
            </a:r>
            <a:r>
              <a:rPr lang="en-US" dirty="0"/>
              <a:t>research and reporting focused on music performed by men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CA89CCD-9FC0-42DA-A758-D5D56132F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909321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7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10D9-C38F-4EE9-AE0D-18683BA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 smtClean="0"/>
              <a:t>Even now: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4D99-383B-443B-82DB-A09092921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718994" cy="4142304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There </a:t>
            </a:r>
            <a:r>
              <a:rPr lang="en-US" sz="2800" dirty="0"/>
              <a:t>is a tendency to negate information supplied by </a:t>
            </a:r>
            <a:r>
              <a:rPr lang="en-US" sz="2800" dirty="0" smtClean="0"/>
              <a:t>women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Once “tradition</a:t>
            </a:r>
            <a:r>
              <a:rPr lang="en-US" sz="2800" dirty="0"/>
              <a:t>” is established, </a:t>
            </a:r>
            <a:r>
              <a:rPr lang="en-US" sz="2800" dirty="0" smtClean="0"/>
              <a:t>curricular </a:t>
            </a:r>
            <a:r>
              <a:rPr lang="en-US" sz="2800" dirty="0"/>
              <a:t>change is slow</a:t>
            </a:r>
          </a:p>
        </p:txBody>
      </p:sp>
      <p:pic>
        <p:nvPicPr>
          <p:cNvPr id="5" name="Picture 4" descr="Three women talking to each other. The have darker skin and natural hair, with head wraps on. ">
            <a:extLst>
              <a:ext uri="{FF2B5EF4-FFF2-40B4-BE49-F238E27FC236}">
                <a16:creationId xmlns:a16="http://schemas.microsoft.com/office/drawing/2014/main" id="{F6482C55-DA6E-4069-A1EF-67780DE16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5" b="-1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1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837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</vt:lpstr>
      <vt:lpstr>Berlin</vt:lpstr>
      <vt:lpstr>Women, Music, Culture Chapter Three</vt:lpstr>
      <vt:lpstr> Defining “World Music” Can Be Difficult</vt:lpstr>
      <vt:lpstr>Ethnomusicology is the study of music in cultural context</vt:lpstr>
      <vt:lpstr>In reality, women are significantly under-represented in academic materials Instruments are usually shown in the hands of male performers </vt:lpstr>
      <vt:lpstr> Turn-of-the 21st century textbooks revealed bias. Analysis of 465 in-Text Photographs from 1990-2010 </vt:lpstr>
      <vt:lpstr>      In 2020, one established textbook featured 365 tracks on its playlist, of which only 21 featured women</vt:lpstr>
      <vt:lpstr>Women’s ensembles and ceremonies often remain ignored.</vt:lpstr>
      <vt:lpstr>  Initial research and reporting focused on music performed by men</vt:lpstr>
      <vt:lpstr>Even now:</vt:lpstr>
      <vt:lpstr>Today, ethnomusicologists study a wide variety of global music that includes life-cycle rituals, spiritual rituals, folk music, art music, and popular music</vt:lpstr>
      <vt:lpstr>Music of Everyday Life:  Inuit Throat Singing</vt:lpstr>
      <vt:lpstr>In performing this tradition, Inuit women are performing culturally significant work:</vt:lpstr>
      <vt:lpstr>Like many traditional musics, Inuit throat singing has been adapted by some performers</vt:lpstr>
      <vt:lpstr>Global Children’s Songs and Games:  A Reflection of Cultural Beliefs Regarding Gender</vt:lpstr>
      <vt:lpstr>Day of the Dead and the Catrina</vt:lpstr>
      <vt:lpstr>The Catrina</vt:lpstr>
      <vt:lpstr>Outsider Assumptions and Insider Revelations:  “West African Drumming”</vt:lpstr>
      <vt:lpstr>Focus on Soloists</vt:lpstr>
      <vt:lpstr>Art Music Virtuosos</vt:lpstr>
      <vt:lpstr>Art Music Virtuosos</vt:lpstr>
      <vt:lpstr>World music texts also began to include folk and popular music, but still featured male performers. </vt:lpstr>
      <vt:lpstr>PowerPoint Presentation</vt:lpstr>
      <vt:lpstr>Women Still Breaking Barriers: Instrumental Music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2020-03-09T18:14:26Z</dcterms:created>
  <dcterms:modified xsi:type="dcterms:W3CDTF">2020-07-30T21:10:37Z</dcterms:modified>
</cp:coreProperties>
</file>