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2DF80-F1C4-4791-A5BF-284F5F5E122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A7E81F-4A90-4814-9CE8-CC256D7E8782}">
      <dgm:prSet/>
      <dgm:spPr/>
      <dgm:t>
        <a:bodyPr/>
        <a:lstStyle/>
        <a:p>
          <a:r>
            <a:rPr lang="en-US" b="1" dirty="0"/>
            <a:t>From spirituals to rap, musically-delivered texts have been of great importance in the </a:t>
          </a:r>
          <a:r>
            <a:rPr lang="en-US" b="1" dirty="0" smtClean="0"/>
            <a:t>Black </a:t>
          </a:r>
          <a:r>
            <a:rPr lang="en-US" b="1" dirty="0"/>
            <a:t>community</a:t>
          </a:r>
          <a:endParaRPr lang="en-US" dirty="0"/>
        </a:p>
      </dgm:t>
    </dgm:pt>
    <dgm:pt modelId="{226486A5-D910-4148-AE19-839738D6C2B2}" type="parTrans" cxnId="{4A509F31-358F-4228-8D27-DD49700F5E5B}">
      <dgm:prSet/>
      <dgm:spPr/>
      <dgm:t>
        <a:bodyPr/>
        <a:lstStyle/>
        <a:p>
          <a:endParaRPr lang="en-US"/>
        </a:p>
      </dgm:t>
    </dgm:pt>
    <dgm:pt modelId="{53606F90-B5DC-4538-B2B0-C8FE7B376CF1}" type="sibTrans" cxnId="{4A509F31-358F-4228-8D27-DD49700F5E5B}">
      <dgm:prSet/>
      <dgm:spPr/>
      <dgm:t>
        <a:bodyPr/>
        <a:lstStyle/>
        <a:p>
          <a:endParaRPr lang="en-US"/>
        </a:p>
      </dgm:t>
    </dgm:pt>
    <dgm:pt modelId="{04801830-62C9-4287-BB86-FE1D92B56D2C}">
      <dgm:prSet/>
      <dgm:spPr/>
      <dgm:t>
        <a:bodyPr/>
        <a:lstStyle/>
        <a:p>
          <a:r>
            <a:rPr lang="en-US" b="1"/>
            <a:t>Social messages were often delivered through music</a:t>
          </a:r>
          <a:endParaRPr lang="en-US"/>
        </a:p>
      </dgm:t>
    </dgm:pt>
    <dgm:pt modelId="{C54D4E0D-4D27-4383-A35B-8B53412C5802}" type="parTrans" cxnId="{F31B2873-2BDC-4DD4-8979-FFCB7814ABD2}">
      <dgm:prSet/>
      <dgm:spPr/>
      <dgm:t>
        <a:bodyPr/>
        <a:lstStyle/>
        <a:p>
          <a:endParaRPr lang="en-US"/>
        </a:p>
      </dgm:t>
    </dgm:pt>
    <dgm:pt modelId="{9D4EA8A9-1F79-471C-AE52-3F2EE3007593}" type="sibTrans" cxnId="{F31B2873-2BDC-4DD4-8979-FFCB7814ABD2}">
      <dgm:prSet/>
      <dgm:spPr/>
      <dgm:t>
        <a:bodyPr/>
        <a:lstStyle/>
        <a:p>
          <a:endParaRPr lang="en-US"/>
        </a:p>
      </dgm:t>
    </dgm:pt>
    <dgm:pt modelId="{235664C2-4C76-45FE-9298-1ECC8BD5913F}" type="pres">
      <dgm:prSet presAssocID="{0BE2DF80-F1C4-4791-A5BF-284F5F5E12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B63193-9CE2-4A7C-8AD1-8E9C8F87604A}" type="pres">
      <dgm:prSet presAssocID="{34A7E81F-4A90-4814-9CE8-CC256D7E8782}" presName="hierRoot1" presStyleCnt="0"/>
      <dgm:spPr/>
    </dgm:pt>
    <dgm:pt modelId="{8B9E2FA7-CC8E-484E-BD93-009A6431177F}" type="pres">
      <dgm:prSet presAssocID="{34A7E81F-4A90-4814-9CE8-CC256D7E8782}" presName="composite" presStyleCnt="0"/>
      <dgm:spPr/>
    </dgm:pt>
    <dgm:pt modelId="{D091643D-973A-4FAB-8788-03DD15C90625}" type="pres">
      <dgm:prSet presAssocID="{34A7E81F-4A90-4814-9CE8-CC256D7E8782}" presName="background" presStyleLbl="node0" presStyleIdx="0" presStyleCnt="2"/>
      <dgm:spPr/>
    </dgm:pt>
    <dgm:pt modelId="{E6845B51-8FB9-4DAA-B3F0-64FC307EFA41}" type="pres">
      <dgm:prSet presAssocID="{34A7E81F-4A90-4814-9CE8-CC256D7E878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8D375-6215-406C-8F3B-94262AE34B4F}" type="pres">
      <dgm:prSet presAssocID="{34A7E81F-4A90-4814-9CE8-CC256D7E8782}" presName="hierChild2" presStyleCnt="0"/>
      <dgm:spPr/>
    </dgm:pt>
    <dgm:pt modelId="{ABE827C9-3BA4-4EC0-A923-BEA90DB6A032}" type="pres">
      <dgm:prSet presAssocID="{04801830-62C9-4287-BB86-FE1D92B56D2C}" presName="hierRoot1" presStyleCnt="0"/>
      <dgm:spPr/>
    </dgm:pt>
    <dgm:pt modelId="{7565D6D3-3DE3-4A5A-B26D-12119ED3946E}" type="pres">
      <dgm:prSet presAssocID="{04801830-62C9-4287-BB86-FE1D92B56D2C}" presName="composite" presStyleCnt="0"/>
      <dgm:spPr/>
    </dgm:pt>
    <dgm:pt modelId="{B7D79CEF-03D1-4C59-86EB-1BC01A90D911}" type="pres">
      <dgm:prSet presAssocID="{04801830-62C9-4287-BB86-FE1D92B56D2C}" presName="background" presStyleLbl="node0" presStyleIdx="1" presStyleCnt="2"/>
      <dgm:spPr/>
    </dgm:pt>
    <dgm:pt modelId="{7F1792D6-0975-4A06-9CAB-D0F4D9D747A1}" type="pres">
      <dgm:prSet presAssocID="{04801830-62C9-4287-BB86-FE1D92B56D2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9FA92B-BC4C-4E8B-A8F2-FD9B5C46CAE2}" type="pres">
      <dgm:prSet presAssocID="{04801830-62C9-4287-BB86-FE1D92B56D2C}" presName="hierChild2" presStyleCnt="0"/>
      <dgm:spPr/>
    </dgm:pt>
  </dgm:ptLst>
  <dgm:cxnLst>
    <dgm:cxn modelId="{4A509F31-358F-4228-8D27-DD49700F5E5B}" srcId="{0BE2DF80-F1C4-4791-A5BF-284F5F5E122B}" destId="{34A7E81F-4A90-4814-9CE8-CC256D7E8782}" srcOrd="0" destOrd="0" parTransId="{226486A5-D910-4148-AE19-839738D6C2B2}" sibTransId="{53606F90-B5DC-4538-B2B0-C8FE7B376CF1}"/>
    <dgm:cxn modelId="{97B3964E-474B-471E-BB10-8173B37D35B9}" type="presOf" srcId="{04801830-62C9-4287-BB86-FE1D92B56D2C}" destId="{7F1792D6-0975-4A06-9CAB-D0F4D9D747A1}" srcOrd="0" destOrd="0" presId="urn:microsoft.com/office/officeart/2005/8/layout/hierarchy1"/>
    <dgm:cxn modelId="{AE3309B3-56A1-4DA4-9D03-CE1DAFFC82A0}" type="presOf" srcId="{34A7E81F-4A90-4814-9CE8-CC256D7E8782}" destId="{E6845B51-8FB9-4DAA-B3F0-64FC307EFA41}" srcOrd="0" destOrd="0" presId="urn:microsoft.com/office/officeart/2005/8/layout/hierarchy1"/>
    <dgm:cxn modelId="{1BC43358-66C5-4AFA-B5DA-C389B3DD67DA}" type="presOf" srcId="{0BE2DF80-F1C4-4791-A5BF-284F5F5E122B}" destId="{235664C2-4C76-45FE-9298-1ECC8BD5913F}" srcOrd="0" destOrd="0" presId="urn:microsoft.com/office/officeart/2005/8/layout/hierarchy1"/>
    <dgm:cxn modelId="{F31B2873-2BDC-4DD4-8979-FFCB7814ABD2}" srcId="{0BE2DF80-F1C4-4791-A5BF-284F5F5E122B}" destId="{04801830-62C9-4287-BB86-FE1D92B56D2C}" srcOrd="1" destOrd="0" parTransId="{C54D4E0D-4D27-4383-A35B-8B53412C5802}" sibTransId="{9D4EA8A9-1F79-471C-AE52-3F2EE3007593}"/>
    <dgm:cxn modelId="{02B3E4D2-5D32-4401-88FE-E86FE6651DBE}" type="presParOf" srcId="{235664C2-4C76-45FE-9298-1ECC8BD5913F}" destId="{01B63193-9CE2-4A7C-8AD1-8E9C8F87604A}" srcOrd="0" destOrd="0" presId="urn:microsoft.com/office/officeart/2005/8/layout/hierarchy1"/>
    <dgm:cxn modelId="{B94FC3AF-BB4F-4349-8922-BD076D0BDCED}" type="presParOf" srcId="{01B63193-9CE2-4A7C-8AD1-8E9C8F87604A}" destId="{8B9E2FA7-CC8E-484E-BD93-009A6431177F}" srcOrd="0" destOrd="0" presId="urn:microsoft.com/office/officeart/2005/8/layout/hierarchy1"/>
    <dgm:cxn modelId="{8BBAB0EA-DF9B-4080-AEC3-9B0991389926}" type="presParOf" srcId="{8B9E2FA7-CC8E-484E-BD93-009A6431177F}" destId="{D091643D-973A-4FAB-8788-03DD15C90625}" srcOrd="0" destOrd="0" presId="urn:microsoft.com/office/officeart/2005/8/layout/hierarchy1"/>
    <dgm:cxn modelId="{B96C4F50-B73E-4E4E-917C-71AA8A3A13C2}" type="presParOf" srcId="{8B9E2FA7-CC8E-484E-BD93-009A6431177F}" destId="{E6845B51-8FB9-4DAA-B3F0-64FC307EFA41}" srcOrd="1" destOrd="0" presId="urn:microsoft.com/office/officeart/2005/8/layout/hierarchy1"/>
    <dgm:cxn modelId="{C44B72B4-3D5E-4E8C-BE08-40C6DA1D8D61}" type="presParOf" srcId="{01B63193-9CE2-4A7C-8AD1-8E9C8F87604A}" destId="{FA88D375-6215-406C-8F3B-94262AE34B4F}" srcOrd="1" destOrd="0" presId="urn:microsoft.com/office/officeart/2005/8/layout/hierarchy1"/>
    <dgm:cxn modelId="{D6C08096-A98E-47CE-923C-9918631755EC}" type="presParOf" srcId="{235664C2-4C76-45FE-9298-1ECC8BD5913F}" destId="{ABE827C9-3BA4-4EC0-A923-BEA90DB6A032}" srcOrd="1" destOrd="0" presId="urn:microsoft.com/office/officeart/2005/8/layout/hierarchy1"/>
    <dgm:cxn modelId="{74C70A5C-4B24-4C66-9E82-1A6B662DB6F9}" type="presParOf" srcId="{ABE827C9-3BA4-4EC0-A923-BEA90DB6A032}" destId="{7565D6D3-3DE3-4A5A-B26D-12119ED3946E}" srcOrd="0" destOrd="0" presId="urn:microsoft.com/office/officeart/2005/8/layout/hierarchy1"/>
    <dgm:cxn modelId="{D9F3795D-2888-4343-80DC-E6A3A48B2FB9}" type="presParOf" srcId="{7565D6D3-3DE3-4A5A-B26D-12119ED3946E}" destId="{B7D79CEF-03D1-4C59-86EB-1BC01A90D911}" srcOrd="0" destOrd="0" presId="urn:microsoft.com/office/officeart/2005/8/layout/hierarchy1"/>
    <dgm:cxn modelId="{41208FBE-B90F-436F-B8B7-162FE432EF23}" type="presParOf" srcId="{7565D6D3-3DE3-4A5A-B26D-12119ED3946E}" destId="{7F1792D6-0975-4A06-9CAB-D0F4D9D747A1}" srcOrd="1" destOrd="0" presId="urn:microsoft.com/office/officeart/2005/8/layout/hierarchy1"/>
    <dgm:cxn modelId="{3A85EDD6-9825-47A6-B668-14FD4E77D192}" type="presParOf" srcId="{ABE827C9-3BA4-4EC0-A923-BEA90DB6A032}" destId="{4E9FA92B-BC4C-4E8B-A8F2-FD9B5C46CA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85AC3-42B0-4379-B8B4-81C39AD41C2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441285-2A44-4994-8369-9A537965DC54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lyrics of “Wade </a:t>
          </a:r>
          <a:r>
            <a:rPr lang="en-US" b="1" dirty="0">
              <a:solidFill>
                <a:schemeClr val="tx1"/>
              </a:solidFill>
            </a:rPr>
            <a:t>in the Water” instructed people to step into the water to avoid being tracked by dogs</a:t>
          </a:r>
          <a:endParaRPr lang="en-US" dirty="0">
            <a:solidFill>
              <a:schemeClr val="tx1"/>
            </a:solidFill>
          </a:endParaRPr>
        </a:p>
      </dgm:t>
    </dgm:pt>
    <dgm:pt modelId="{B95436F3-9E0F-4532-A342-C8EA9125EC72}" type="parTrans" cxnId="{C79258EB-D1AA-4EFA-9F1E-548AD489EC4D}">
      <dgm:prSet/>
      <dgm:spPr/>
      <dgm:t>
        <a:bodyPr/>
        <a:lstStyle/>
        <a:p>
          <a:endParaRPr lang="en-US"/>
        </a:p>
      </dgm:t>
    </dgm:pt>
    <dgm:pt modelId="{DB79CA1E-489E-4B92-8D3D-284107D64299}" type="sibTrans" cxnId="{C79258EB-D1AA-4EFA-9F1E-548AD489EC4D}">
      <dgm:prSet/>
      <dgm:spPr/>
      <dgm:t>
        <a:bodyPr/>
        <a:lstStyle/>
        <a:p>
          <a:endParaRPr lang="en-US"/>
        </a:p>
      </dgm:t>
    </dgm:pt>
    <dgm:pt modelId="{E3338A2F-5338-4064-82EE-0CDE74BCE82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The lyrics also noted the necessity of walking </a:t>
          </a:r>
          <a:r>
            <a:rPr lang="en-US" b="1" i="1" dirty="0">
              <a:solidFill>
                <a:schemeClr val="tx1"/>
              </a:solidFill>
            </a:rPr>
            <a:t>through</a:t>
          </a:r>
          <a:r>
            <a:rPr lang="en-US" b="1" dirty="0">
              <a:solidFill>
                <a:schemeClr val="tx1"/>
              </a:solidFill>
            </a:rPr>
            <a:t> trouble, not around it, on the path to freedom</a:t>
          </a:r>
          <a:endParaRPr lang="en-US" dirty="0">
            <a:solidFill>
              <a:schemeClr val="tx1"/>
            </a:solidFill>
          </a:endParaRPr>
        </a:p>
      </dgm:t>
    </dgm:pt>
    <dgm:pt modelId="{82D64ED5-3B8B-4B07-A561-F000A2A0ADF2}" type="parTrans" cxnId="{5407F2AA-C22D-4BB2-B59E-9CB63BB6493B}">
      <dgm:prSet/>
      <dgm:spPr/>
      <dgm:t>
        <a:bodyPr/>
        <a:lstStyle/>
        <a:p>
          <a:endParaRPr lang="en-US"/>
        </a:p>
      </dgm:t>
    </dgm:pt>
    <dgm:pt modelId="{084D7FA8-CEF5-4A7B-8350-DC0A0E51F5F3}" type="sibTrans" cxnId="{5407F2AA-C22D-4BB2-B59E-9CB63BB6493B}">
      <dgm:prSet/>
      <dgm:spPr/>
      <dgm:t>
        <a:bodyPr/>
        <a:lstStyle/>
        <a:p>
          <a:endParaRPr lang="en-US"/>
        </a:p>
      </dgm:t>
    </dgm:pt>
    <dgm:pt modelId="{CA944214-6B5B-4AEE-B1F8-FFA19727FDA5}" type="pres">
      <dgm:prSet presAssocID="{FC585AC3-42B0-4379-B8B4-81C39AD41C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886B1-2C23-4BCC-8579-86F2C0913656}" type="pres">
      <dgm:prSet presAssocID="{B6441285-2A44-4994-8369-9A537965DC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281-5A34-42A3-9593-6C46CD9DD698}" type="pres">
      <dgm:prSet presAssocID="{DB79CA1E-489E-4B92-8D3D-284107D64299}" presName="spacer" presStyleCnt="0"/>
      <dgm:spPr/>
    </dgm:pt>
    <dgm:pt modelId="{458A6BE3-62E0-4A8B-8C0F-635D69D2BC06}" type="pres">
      <dgm:prSet presAssocID="{E3338A2F-5338-4064-82EE-0CDE74BCE8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0B1CD-4391-4D1C-86E8-5BC8877EF0E4}" type="presOf" srcId="{E3338A2F-5338-4064-82EE-0CDE74BCE82A}" destId="{458A6BE3-62E0-4A8B-8C0F-635D69D2BC06}" srcOrd="0" destOrd="0" presId="urn:microsoft.com/office/officeart/2005/8/layout/vList2"/>
    <dgm:cxn modelId="{C79258EB-D1AA-4EFA-9F1E-548AD489EC4D}" srcId="{FC585AC3-42B0-4379-B8B4-81C39AD41C2E}" destId="{B6441285-2A44-4994-8369-9A537965DC54}" srcOrd="0" destOrd="0" parTransId="{B95436F3-9E0F-4532-A342-C8EA9125EC72}" sibTransId="{DB79CA1E-489E-4B92-8D3D-284107D64299}"/>
    <dgm:cxn modelId="{695A19E2-3CFC-4066-A712-ED5209CDC5DB}" type="presOf" srcId="{B6441285-2A44-4994-8369-9A537965DC54}" destId="{C83886B1-2C23-4BCC-8579-86F2C0913656}" srcOrd="0" destOrd="0" presId="urn:microsoft.com/office/officeart/2005/8/layout/vList2"/>
    <dgm:cxn modelId="{5407F2AA-C22D-4BB2-B59E-9CB63BB6493B}" srcId="{FC585AC3-42B0-4379-B8B4-81C39AD41C2E}" destId="{E3338A2F-5338-4064-82EE-0CDE74BCE82A}" srcOrd="1" destOrd="0" parTransId="{82D64ED5-3B8B-4B07-A561-F000A2A0ADF2}" sibTransId="{084D7FA8-CEF5-4A7B-8350-DC0A0E51F5F3}"/>
    <dgm:cxn modelId="{B3A31869-8D19-40FC-A1B3-0F6725E07BB4}" type="presOf" srcId="{FC585AC3-42B0-4379-B8B4-81C39AD41C2E}" destId="{CA944214-6B5B-4AEE-B1F8-FFA19727FDA5}" srcOrd="0" destOrd="0" presId="urn:microsoft.com/office/officeart/2005/8/layout/vList2"/>
    <dgm:cxn modelId="{81D7E0B1-084F-4CCB-BAEA-59D38EE61ECA}" type="presParOf" srcId="{CA944214-6B5B-4AEE-B1F8-FFA19727FDA5}" destId="{C83886B1-2C23-4BCC-8579-86F2C0913656}" srcOrd="0" destOrd="0" presId="urn:microsoft.com/office/officeart/2005/8/layout/vList2"/>
    <dgm:cxn modelId="{C7AB6140-1604-4CD6-BC1A-CF14018FDC3F}" type="presParOf" srcId="{CA944214-6B5B-4AEE-B1F8-FFA19727FDA5}" destId="{8ADCA281-5A34-42A3-9593-6C46CD9DD698}" srcOrd="1" destOrd="0" presId="urn:microsoft.com/office/officeart/2005/8/layout/vList2"/>
    <dgm:cxn modelId="{79724FE1-2907-401F-98CC-F7F1F5AF35EB}" type="presParOf" srcId="{CA944214-6B5B-4AEE-B1F8-FFA19727FDA5}" destId="{458A6BE3-62E0-4A8B-8C0F-635D69D2BC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1C23E-ACC0-4C57-80AC-D152C99C20C5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C596F4-E6CE-48A0-91D5-ECB0445EBDC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Men comprised the majority of black preachers during the first half of the 20</a:t>
          </a:r>
          <a:r>
            <a:rPr lang="en-US" b="1" baseline="30000" dirty="0">
              <a:solidFill>
                <a:schemeClr val="tx1"/>
              </a:solidFill>
            </a:rPr>
            <a:t>th</a:t>
          </a:r>
          <a:r>
            <a:rPr lang="en-US" b="1" dirty="0">
              <a:solidFill>
                <a:schemeClr val="tx1"/>
              </a:solidFill>
            </a:rPr>
            <a:t> century, but women comprised the majority of church members </a:t>
          </a:r>
          <a:endParaRPr lang="en-US" dirty="0">
            <a:solidFill>
              <a:schemeClr val="tx1"/>
            </a:solidFill>
          </a:endParaRPr>
        </a:p>
      </dgm:t>
    </dgm:pt>
    <dgm:pt modelId="{2C688294-75B5-41DA-8335-B696A830D444}" type="parTrans" cxnId="{C6D88738-D6AB-4EE3-B6EB-6FE7DA057FB1}">
      <dgm:prSet/>
      <dgm:spPr/>
      <dgm:t>
        <a:bodyPr/>
        <a:lstStyle/>
        <a:p>
          <a:endParaRPr lang="en-US"/>
        </a:p>
      </dgm:t>
    </dgm:pt>
    <dgm:pt modelId="{3AD0DD3C-7914-4D4E-A5AE-B06F1A956413}" type="sibTrans" cxnId="{C6D88738-D6AB-4EE3-B6EB-6FE7DA057FB1}">
      <dgm:prSet/>
      <dgm:spPr/>
      <dgm:t>
        <a:bodyPr/>
        <a:lstStyle/>
        <a:p>
          <a:endParaRPr lang="en-US"/>
        </a:p>
      </dgm:t>
    </dgm:pt>
    <dgm:pt modelId="{52ED3610-0F79-489C-85C6-428CD79F8BD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Women were deeply involved in music ministry</a:t>
          </a:r>
          <a:endParaRPr lang="en-US" dirty="0">
            <a:solidFill>
              <a:schemeClr val="tx1"/>
            </a:solidFill>
          </a:endParaRPr>
        </a:p>
      </dgm:t>
    </dgm:pt>
    <dgm:pt modelId="{05CA1A19-E76A-42D5-8B8F-0E86F13C84D1}" type="parTrans" cxnId="{55EB702C-ADA1-4065-AB1E-FDA0D5272FA8}">
      <dgm:prSet/>
      <dgm:spPr/>
      <dgm:t>
        <a:bodyPr/>
        <a:lstStyle/>
        <a:p>
          <a:endParaRPr lang="en-US"/>
        </a:p>
      </dgm:t>
    </dgm:pt>
    <dgm:pt modelId="{57B390B0-6707-4E1B-99BD-1F82C17B5248}" type="sibTrans" cxnId="{55EB702C-ADA1-4065-AB1E-FDA0D5272FA8}">
      <dgm:prSet/>
      <dgm:spPr/>
      <dgm:t>
        <a:bodyPr/>
        <a:lstStyle/>
        <a:p>
          <a:endParaRPr lang="en-US"/>
        </a:p>
      </dgm:t>
    </dgm:pt>
    <dgm:pt modelId="{92586BFB-CCE4-4489-AC06-6CBC620D773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For </a:t>
          </a:r>
          <a:r>
            <a:rPr lang="en-US" b="1" dirty="0" smtClean="0">
              <a:solidFill>
                <a:schemeClr val="tx1"/>
              </a:solidFill>
            </a:rPr>
            <a:t>Black </a:t>
          </a:r>
          <a:r>
            <a:rPr lang="en-US" b="1" dirty="0">
              <a:solidFill>
                <a:schemeClr val="tx1"/>
              </a:solidFill>
            </a:rPr>
            <a:t>women, gospel music </a:t>
          </a:r>
          <a:r>
            <a:rPr lang="en-US" b="1" dirty="0" smtClean="0">
              <a:solidFill>
                <a:schemeClr val="tx1"/>
              </a:solidFill>
            </a:rPr>
            <a:t>was a “pulpit” for sharing </a:t>
          </a:r>
          <a:r>
            <a:rPr lang="en-US" b="1" smtClean="0">
              <a:solidFill>
                <a:schemeClr val="tx1"/>
              </a:solidFill>
            </a:rPr>
            <a:t>their collective message</a:t>
          </a:r>
          <a:endParaRPr lang="en-US" dirty="0">
            <a:solidFill>
              <a:schemeClr val="tx1"/>
            </a:solidFill>
          </a:endParaRPr>
        </a:p>
      </dgm:t>
    </dgm:pt>
    <dgm:pt modelId="{45FF7D15-2A63-4BD1-9730-E2F2D3864F59}" type="parTrans" cxnId="{A1367052-8815-40BC-B1AE-22DD88342ABE}">
      <dgm:prSet/>
      <dgm:spPr/>
      <dgm:t>
        <a:bodyPr/>
        <a:lstStyle/>
        <a:p>
          <a:endParaRPr lang="en-US"/>
        </a:p>
      </dgm:t>
    </dgm:pt>
    <dgm:pt modelId="{20D9EEEB-5E6F-4049-99AE-1D2B05D00842}" type="sibTrans" cxnId="{A1367052-8815-40BC-B1AE-22DD88342ABE}">
      <dgm:prSet/>
      <dgm:spPr/>
      <dgm:t>
        <a:bodyPr/>
        <a:lstStyle/>
        <a:p>
          <a:endParaRPr lang="en-US"/>
        </a:p>
      </dgm:t>
    </dgm:pt>
    <dgm:pt modelId="{21D3EFEA-36C1-4BDD-9B52-2D425522287E}" type="pres">
      <dgm:prSet presAssocID="{3351C23E-ACC0-4C57-80AC-D152C99C20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1C014-C37E-43A0-A3D9-F481999662FE}" type="pres">
      <dgm:prSet presAssocID="{92586BFB-CCE4-4489-AC06-6CBC620D773C}" presName="boxAndChildren" presStyleCnt="0"/>
      <dgm:spPr/>
    </dgm:pt>
    <dgm:pt modelId="{72C72450-AE56-4878-9526-1DB6D47A9B1C}" type="pres">
      <dgm:prSet presAssocID="{92586BFB-CCE4-4489-AC06-6CBC620D773C}" presName="parentTextBox" presStyleLbl="node1" presStyleIdx="0" presStyleCnt="3"/>
      <dgm:spPr/>
      <dgm:t>
        <a:bodyPr/>
        <a:lstStyle/>
        <a:p>
          <a:endParaRPr lang="en-US"/>
        </a:p>
      </dgm:t>
    </dgm:pt>
    <dgm:pt modelId="{7107058B-CBF8-4480-ADD1-7D4B2EDE6ACC}" type="pres">
      <dgm:prSet presAssocID="{57B390B0-6707-4E1B-99BD-1F82C17B5248}" presName="sp" presStyleCnt="0"/>
      <dgm:spPr/>
    </dgm:pt>
    <dgm:pt modelId="{C7E8B776-05E4-46A5-B966-FBD12807B8FD}" type="pres">
      <dgm:prSet presAssocID="{52ED3610-0F79-489C-85C6-428CD79F8BD3}" presName="arrowAndChildren" presStyleCnt="0"/>
      <dgm:spPr/>
    </dgm:pt>
    <dgm:pt modelId="{5FE487B0-A72C-43C8-B9BC-CBB1CE85A5A9}" type="pres">
      <dgm:prSet presAssocID="{52ED3610-0F79-489C-85C6-428CD79F8BD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1B0B376-A6F3-401F-B77D-B1DDAB7E4A02}" type="pres">
      <dgm:prSet presAssocID="{3AD0DD3C-7914-4D4E-A5AE-B06F1A956413}" presName="sp" presStyleCnt="0"/>
      <dgm:spPr/>
    </dgm:pt>
    <dgm:pt modelId="{0182AF14-D418-48D7-A502-079A70E34A79}" type="pres">
      <dgm:prSet presAssocID="{25C596F4-E6CE-48A0-91D5-ECB0445EBDCF}" presName="arrowAndChildren" presStyleCnt="0"/>
      <dgm:spPr/>
    </dgm:pt>
    <dgm:pt modelId="{D769A252-53E2-4146-9035-8DEE0373A70F}" type="pres">
      <dgm:prSet presAssocID="{25C596F4-E6CE-48A0-91D5-ECB0445EBDCF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1367052-8815-40BC-B1AE-22DD88342ABE}" srcId="{3351C23E-ACC0-4C57-80AC-D152C99C20C5}" destId="{92586BFB-CCE4-4489-AC06-6CBC620D773C}" srcOrd="2" destOrd="0" parTransId="{45FF7D15-2A63-4BD1-9730-E2F2D3864F59}" sibTransId="{20D9EEEB-5E6F-4049-99AE-1D2B05D00842}"/>
    <dgm:cxn modelId="{E83D3B31-EB92-44F2-BB2D-0EBA624B23AB}" type="presOf" srcId="{25C596F4-E6CE-48A0-91D5-ECB0445EBDCF}" destId="{D769A252-53E2-4146-9035-8DEE0373A70F}" srcOrd="0" destOrd="0" presId="urn:microsoft.com/office/officeart/2005/8/layout/process4"/>
    <dgm:cxn modelId="{F6C15C24-8C16-4E26-9166-5F57E08782F5}" type="presOf" srcId="{92586BFB-CCE4-4489-AC06-6CBC620D773C}" destId="{72C72450-AE56-4878-9526-1DB6D47A9B1C}" srcOrd="0" destOrd="0" presId="urn:microsoft.com/office/officeart/2005/8/layout/process4"/>
    <dgm:cxn modelId="{55EB702C-ADA1-4065-AB1E-FDA0D5272FA8}" srcId="{3351C23E-ACC0-4C57-80AC-D152C99C20C5}" destId="{52ED3610-0F79-489C-85C6-428CD79F8BD3}" srcOrd="1" destOrd="0" parTransId="{05CA1A19-E76A-42D5-8B8F-0E86F13C84D1}" sibTransId="{57B390B0-6707-4E1B-99BD-1F82C17B5248}"/>
    <dgm:cxn modelId="{C6D88738-D6AB-4EE3-B6EB-6FE7DA057FB1}" srcId="{3351C23E-ACC0-4C57-80AC-D152C99C20C5}" destId="{25C596F4-E6CE-48A0-91D5-ECB0445EBDCF}" srcOrd="0" destOrd="0" parTransId="{2C688294-75B5-41DA-8335-B696A830D444}" sibTransId="{3AD0DD3C-7914-4D4E-A5AE-B06F1A956413}"/>
    <dgm:cxn modelId="{8C4BDEAC-4B25-4495-BE85-8567DD5FE0E9}" type="presOf" srcId="{52ED3610-0F79-489C-85C6-428CD79F8BD3}" destId="{5FE487B0-A72C-43C8-B9BC-CBB1CE85A5A9}" srcOrd="0" destOrd="0" presId="urn:microsoft.com/office/officeart/2005/8/layout/process4"/>
    <dgm:cxn modelId="{461F0795-AA7F-4204-94AB-34562070D3E7}" type="presOf" srcId="{3351C23E-ACC0-4C57-80AC-D152C99C20C5}" destId="{21D3EFEA-36C1-4BDD-9B52-2D425522287E}" srcOrd="0" destOrd="0" presId="urn:microsoft.com/office/officeart/2005/8/layout/process4"/>
    <dgm:cxn modelId="{585831AE-94DD-4EBB-BD44-143CEC30FEE7}" type="presParOf" srcId="{21D3EFEA-36C1-4BDD-9B52-2D425522287E}" destId="{6F21C014-C37E-43A0-A3D9-F481999662FE}" srcOrd="0" destOrd="0" presId="urn:microsoft.com/office/officeart/2005/8/layout/process4"/>
    <dgm:cxn modelId="{B69844ED-6ABE-4406-98F1-DA52271C2CFF}" type="presParOf" srcId="{6F21C014-C37E-43A0-A3D9-F481999662FE}" destId="{72C72450-AE56-4878-9526-1DB6D47A9B1C}" srcOrd="0" destOrd="0" presId="urn:microsoft.com/office/officeart/2005/8/layout/process4"/>
    <dgm:cxn modelId="{D0290488-4B3A-4F0D-A1A4-65A1F2C63071}" type="presParOf" srcId="{21D3EFEA-36C1-4BDD-9B52-2D425522287E}" destId="{7107058B-CBF8-4480-ADD1-7D4B2EDE6ACC}" srcOrd="1" destOrd="0" presId="urn:microsoft.com/office/officeart/2005/8/layout/process4"/>
    <dgm:cxn modelId="{790123AE-66AD-45B2-8157-60FF13977D4D}" type="presParOf" srcId="{21D3EFEA-36C1-4BDD-9B52-2D425522287E}" destId="{C7E8B776-05E4-46A5-B966-FBD12807B8FD}" srcOrd="2" destOrd="0" presId="urn:microsoft.com/office/officeart/2005/8/layout/process4"/>
    <dgm:cxn modelId="{DD60BD6B-9208-4C66-971B-50A14C090A76}" type="presParOf" srcId="{C7E8B776-05E4-46A5-B966-FBD12807B8FD}" destId="{5FE487B0-A72C-43C8-B9BC-CBB1CE85A5A9}" srcOrd="0" destOrd="0" presId="urn:microsoft.com/office/officeart/2005/8/layout/process4"/>
    <dgm:cxn modelId="{5C049D4B-5554-4848-84D3-8FEDB280C7B4}" type="presParOf" srcId="{21D3EFEA-36C1-4BDD-9B52-2D425522287E}" destId="{11B0B376-A6F3-401F-B77D-B1DDAB7E4A02}" srcOrd="3" destOrd="0" presId="urn:microsoft.com/office/officeart/2005/8/layout/process4"/>
    <dgm:cxn modelId="{4951D83A-FC42-462B-B752-8A708784E7C5}" type="presParOf" srcId="{21D3EFEA-36C1-4BDD-9B52-2D425522287E}" destId="{0182AF14-D418-48D7-A502-079A70E34A79}" srcOrd="4" destOrd="0" presId="urn:microsoft.com/office/officeart/2005/8/layout/process4"/>
    <dgm:cxn modelId="{C7DB3240-5B70-4849-A41B-B8A1759E38EB}" type="presParOf" srcId="{0182AF14-D418-48D7-A502-079A70E34A79}" destId="{D769A252-53E2-4146-9035-8DEE0373A7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3D5C5-3DB0-43BC-A2CD-5D137A84B68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E3F193-DE84-4A2A-8D3F-CF2D216FEF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The commercialization of gospel allowed spiritual messages to spread widely </a:t>
          </a:r>
          <a:r>
            <a:rPr lang="en-US" b="1" dirty="0" smtClean="0">
              <a:solidFill>
                <a:schemeClr val="tx1"/>
              </a:solidFill>
            </a:rPr>
            <a:t>on </a:t>
          </a:r>
          <a:r>
            <a:rPr lang="en-US" b="1" dirty="0">
              <a:solidFill>
                <a:schemeClr val="tx1"/>
              </a:solidFill>
            </a:rPr>
            <a:t>records and radio, but not without controversy</a:t>
          </a:r>
          <a:endParaRPr lang="en-US" dirty="0">
            <a:solidFill>
              <a:schemeClr val="tx1"/>
            </a:solidFill>
          </a:endParaRPr>
        </a:p>
      </dgm:t>
    </dgm:pt>
    <dgm:pt modelId="{886CEDA4-1E8B-449D-9CB8-EDE745A53CB5}" type="parTrans" cxnId="{23701451-FF72-446C-A972-51C06B910A4B}">
      <dgm:prSet/>
      <dgm:spPr/>
      <dgm:t>
        <a:bodyPr/>
        <a:lstStyle/>
        <a:p>
          <a:endParaRPr lang="en-US"/>
        </a:p>
      </dgm:t>
    </dgm:pt>
    <dgm:pt modelId="{24C65457-67DF-43A6-80D4-57E57E44AF00}" type="sibTrans" cxnId="{23701451-FF72-446C-A972-51C06B910A4B}">
      <dgm:prSet/>
      <dgm:spPr/>
      <dgm:t>
        <a:bodyPr/>
        <a:lstStyle/>
        <a:p>
          <a:endParaRPr lang="en-US"/>
        </a:p>
      </dgm:t>
    </dgm:pt>
    <dgm:pt modelId="{03CA3D06-279F-4A4C-A254-3A9A17F046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As women adapted their attire and stage presentation to reach mainstream audiences, </a:t>
          </a:r>
          <a:r>
            <a:rPr lang="en-US" b="1" dirty="0" smtClean="0">
              <a:solidFill>
                <a:schemeClr val="tx1"/>
              </a:solidFill>
            </a:rPr>
            <a:t>church critics </a:t>
          </a:r>
          <a:r>
            <a:rPr lang="en-US" b="1" dirty="0">
              <a:solidFill>
                <a:schemeClr val="tx1"/>
              </a:solidFill>
            </a:rPr>
            <a:t>charged that the gospel message was becoming lost</a:t>
          </a:r>
          <a:endParaRPr lang="en-US" dirty="0">
            <a:solidFill>
              <a:schemeClr val="tx1"/>
            </a:solidFill>
          </a:endParaRPr>
        </a:p>
      </dgm:t>
    </dgm:pt>
    <dgm:pt modelId="{072373C0-0FD7-4FB2-BD2D-3A099AF95C8E}" type="parTrans" cxnId="{EA5EE5FD-46DB-4D9B-BB83-7D88C337F220}">
      <dgm:prSet/>
      <dgm:spPr/>
      <dgm:t>
        <a:bodyPr/>
        <a:lstStyle/>
        <a:p>
          <a:endParaRPr lang="en-US"/>
        </a:p>
      </dgm:t>
    </dgm:pt>
    <dgm:pt modelId="{5CCB6D47-A7D3-4D0A-8AB4-B704DCE562D7}" type="sibTrans" cxnId="{EA5EE5FD-46DB-4D9B-BB83-7D88C337F220}">
      <dgm:prSet/>
      <dgm:spPr/>
      <dgm:t>
        <a:bodyPr/>
        <a:lstStyle/>
        <a:p>
          <a:endParaRPr lang="en-US"/>
        </a:p>
      </dgm:t>
    </dgm:pt>
    <dgm:pt modelId="{1FA6F9E6-865D-4528-9EF6-A528739B96A0}" type="pres">
      <dgm:prSet presAssocID="{4243D5C5-3DB0-43BC-A2CD-5D137A84B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A4FC5-60CD-4FE3-B7CA-92B1B28ABC5E}" type="pres">
      <dgm:prSet presAssocID="{07E3F193-DE84-4A2A-8D3F-CF2D216FEF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CEEC8-B493-4F3B-9FA0-2B860045856D}" type="pres">
      <dgm:prSet presAssocID="{24C65457-67DF-43A6-80D4-57E57E44AF00}" presName="spacer" presStyleCnt="0"/>
      <dgm:spPr/>
    </dgm:pt>
    <dgm:pt modelId="{1FDF8E38-FD78-47AD-8992-34D5FDE933C0}" type="pres">
      <dgm:prSet presAssocID="{03CA3D06-279F-4A4C-A254-3A9A17F046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01451-FF72-446C-A972-51C06B910A4B}" srcId="{4243D5C5-3DB0-43BC-A2CD-5D137A84B687}" destId="{07E3F193-DE84-4A2A-8D3F-CF2D216FEFB5}" srcOrd="0" destOrd="0" parTransId="{886CEDA4-1E8B-449D-9CB8-EDE745A53CB5}" sibTransId="{24C65457-67DF-43A6-80D4-57E57E44AF00}"/>
    <dgm:cxn modelId="{6878D82E-84D5-42E4-9B9B-40FBE6E89793}" type="presOf" srcId="{07E3F193-DE84-4A2A-8D3F-CF2D216FEFB5}" destId="{F71A4FC5-60CD-4FE3-B7CA-92B1B28ABC5E}" srcOrd="0" destOrd="0" presId="urn:microsoft.com/office/officeart/2005/8/layout/vList2"/>
    <dgm:cxn modelId="{EA5EE5FD-46DB-4D9B-BB83-7D88C337F220}" srcId="{4243D5C5-3DB0-43BC-A2CD-5D137A84B687}" destId="{03CA3D06-279F-4A4C-A254-3A9A17F046CF}" srcOrd="1" destOrd="0" parTransId="{072373C0-0FD7-4FB2-BD2D-3A099AF95C8E}" sibTransId="{5CCB6D47-A7D3-4D0A-8AB4-B704DCE562D7}"/>
    <dgm:cxn modelId="{843F81A1-1E1F-47C4-951B-6B147D65225C}" type="presOf" srcId="{03CA3D06-279F-4A4C-A254-3A9A17F046CF}" destId="{1FDF8E38-FD78-47AD-8992-34D5FDE933C0}" srcOrd="0" destOrd="0" presId="urn:microsoft.com/office/officeart/2005/8/layout/vList2"/>
    <dgm:cxn modelId="{9DE53A14-54F3-4E7C-9323-BCA68DC2C01E}" type="presOf" srcId="{4243D5C5-3DB0-43BC-A2CD-5D137A84B687}" destId="{1FA6F9E6-865D-4528-9EF6-A528739B96A0}" srcOrd="0" destOrd="0" presId="urn:microsoft.com/office/officeart/2005/8/layout/vList2"/>
    <dgm:cxn modelId="{172FBDD0-4A65-4770-96C5-DB455ABC8010}" type="presParOf" srcId="{1FA6F9E6-865D-4528-9EF6-A528739B96A0}" destId="{F71A4FC5-60CD-4FE3-B7CA-92B1B28ABC5E}" srcOrd="0" destOrd="0" presId="urn:microsoft.com/office/officeart/2005/8/layout/vList2"/>
    <dgm:cxn modelId="{6CD46CEF-43FD-476B-892C-99F46E5CE387}" type="presParOf" srcId="{1FA6F9E6-865D-4528-9EF6-A528739B96A0}" destId="{CF8CEEC8-B493-4F3B-9FA0-2B860045856D}" srcOrd="1" destOrd="0" presId="urn:microsoft.com/office/officeart/2005/8/layout/vList2"/>
    <dgm:cxn modelId="{D6FFBF3C-512B-48FC-AF17-129A07F85879}" type="presParOf" srcId="{1FA6F9E6-865D-4528-9EF6-A528739B96A0}" destId="{1FDF8E38-FD78-47AD-8992-34D5FDE933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D2414C-988C-4664-855A-4EC523EDAC3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966BEC-54F4-4076-9C1A-C3F1B6DD22C2}">
      <dgm:prSet/>
      <dgm:spPr/>
      <dgm:t>
        <a:bodyPr/>
        <a:lstStyle/>
        <a:p>
          <a:r>
            <a:rPr lang="en-US" b="1"/>
            <a:t>Performers like Tharpe had a strong impact on the sound of popular music in the latter half of the 20</a:t>
          </a:r>
          <a:r>
            <a:rPr lang="en-US" b="1" baseline="30000"/>
            <a:t>th</a:t>
          </a:r>
          <a:r>
            <a:rPr lang="en-US" b="1"/>
            <a:t> century</a:t>
          </a:r>
          <a:endParaRPr lang="en-US"/>
        </a:p>
      </dgm:t>
    </dgm:pt>
    <dgm:pt modelId="{5158B86B-00D1-4200-9A52-D9CDE5229A23}" type="parTrans" cxnId="{4B9E7541-5907-40BC-8A9F-A1C2B7DACDE3}">
      <dgm:prSet/>
      <dgm:spPr/>
      <dgm:t>
        <a:bodyPr/>
        <a:lstStyle/>
        <a:p>
          <a:endParaRPr lang="en-US"/>
        </a:p>
      </dgm:t>
    </dgm:pt>
    <dgm:pt modelId="{D33EDADC-7901-4C30-95AE-F4DF97B30137}" type="sibTrans" cxnId="{4B9E7541-5907-40BC-8A9F-A1C2B7DACDE3}">
      <dgm:prSet/>
      <dgm:spPr/>
      <dgm:t>
        <a:bodyPr/>
        <a:lstStyle/>
        <a:p>
          <a:endParaRPr lang="en-US"/>
        </a:p>
      </dgm:t>
    </dgm:pt>
    <dgm:pt modelId="{D82EDE4F-F39D-4925-BEBD-CB33BD716085}">
      <dgm:prSet/>
      <dgm:spPr/>
      <dgm:t>
        <a:bodyPr/>
        <a:lstStyle/>
        <a:p>
          <a:r>
            <a:rPr lang="en-US" b="1"/>
            <a:t>Notably, early rock directly emulated gospel’s ornamented wail, rhythmic drive, pitch bending, and emotion</a:t>
          </a:r>
          <a:endParaRPr lang="en-US"/>
        </a:p>
      </dgm:t>
    </dgm:pt>
    <dgm:pt modelId="{DCBB5A56-3A03-44E8-95F0-F0E4E19E3AED}" type="parTrans" cxnId="{D2DBCF53-543C-4C50-988F-7EA8F4B7B335}">
      <dgm:prSet/>
      <dgm:spPr/>
      <dgm:t>
        <a:bodyPr/>
        <a:lstStyle/>
        <a:p>
          <a:endParaRPr lang="en-US"/>
        </a:p>
      </dgm:t>
    </dgm:pt>
    <dgm:pt modelId="{460B2721-529B-45B7-89A1-A7DCA7303F62}" type="sibTrans" cxnId="{D2DBCF53-543C-4C50-988F-7EA8F4B7B335}">
      <dgm:prSet/>
      <dgm:spPr/>
      <dgm:t>
        <a:bodyPr/>
        <a:lstStyle/>
        <a:p>
          <a:endParaRPr lang="en-US"/>
        </a:p>
      </dgm:t>
    </dgm:pt>
    <dgm:pt modelId="{3B4F0C97-52F2-4BE6-B495-E95974A1C28B}" type="pres">
      <dgm:prSet presAssocID="{C3D2414C-988C-4664-855A-4EC523EDAC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2B769D-6AEE-4169-BDBD-2386A01B4F6A}" type="pres">
      <dgm:prSet presAssocID="{51966BEC-54F4-4076-9C1A-C3F1B6DD22C2}" presName="hierRoot1" presStyleCnt="0"/>
      <dgm:spPr/>
    </dgm:pt>
    <dgm:pt modelId="{FF97699E-3655-4245-A631-6587E87F139F}" type="pres">
      <dgm:prSet presAssocID="{51966BEC-54F4-4076-9C1A-C3F1B6DD22C2}" presName="composite" presStyleCnt="0"/>
      <dgm:spPr/>
    </dgm:pt>
    <dgm:pt modelId="{B05B9A6C-03D0-4DD2-8FEB-FF61E0CA7A08}" type="pres">
      <dgm:prSet presAssocID="{51966BEC-54F4-4076-9C1A-C3F1B6DD22C2}" presName="background" presStyleLbl="node0" presStyleIdx="0" presStyleCnt="2"/>
      <dgm:spPr/>
    </dgm:pt>
    <dgm:pt modelId="{33DEE478-5E1E-43EA-A865-9F038ECC7843}" type="pres">
      <dgm:prSet presAssocID="{51966BEC-54F4-4076-9C1A-C3F1B6DD22C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043C53-0CA3-4400-82CA-893675FB7508}" type="pres">
      <dgm:prSet presAssocID="{51966BEC-54F4-4076-9C1A-C3F1B6DD22C2}" presName="hierChild2" presStyleCnt="0"/>
      <dgm:spPr/>
    </dgm:pt>
    <dgm:pt modelId="{42096039-AC38-4970-928C-46685CE878EB}" type="pres">
      <dgm:prSet presAssocID="{D82EDE4F-F39D-4925-BEBD-CB33BD716085}" presName="hierRoot1" presStyleCnt="0"/>
      <dgm:spPr/>
    </dgm:pt>
    <dgm:pt modelId="{CB90336D-421E-4006-8993-445BB275C5B7}" type="pres">
      <dgm:prSet presAssocID="{D82EDE4F-F39D-4925-BEBD-CB33BD716085}" presName="composite" presStyleCnt="0"/>
      <dgm:spPr/>
    </dgm:pt>
    <dgm:pt modelId="{0C6C9D3D-5CE1-4AF9-B3EB-60A57E5DC504}" type="pres">
      <dgm:prSet presAssocID="{D82EDE4F-F39D-4925-BEBD-CB33BD716085}" presName="background" presStyleLbl="node0" presStyleIdx="1" presStyleCnt="2"/>
      <dgm:spPr/>
    </dgm:pt>
    <dgm:pt modelId="{C600B594-342C-40C2-A992-A41E63AA310F}" type="pres">
      <dgm:prSet presAssocID="{D82EDE4F-F39D-4925-BEBD-CB33BD716085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D35DC-FA71-48D6-B874-0A2BE49846D3}" type="pres">
      <dgm:prSet presAssocID="{D82EDE4F-F39D-4925-BEBD-CB33BD716085}" presName="hierChild2" presStyleCnt="0"/>
      <dgm:spPr/>
    </dgm:pt>
  </dgm:ptLst>
  <dgm:cxnLst>
    <dgm:cxn modelId="{4B9E7541-5907-40BC-8A9F-A1C2B7DACDE3}" srcId="{C3D2414C-988C-4664-855A-4EC523EDAC37}" destId="{51966BEC-54F4-4076-9C1A-C3F1B6DD22C2}" srcOrd="0" destOrd="0" parTransId="{5158B86B-00D1-4200-9A52-D9CDE5229A23}" sibTransId="{D33EDADC-7901-4C30-95AE-F4DF97B30137}"/>
    <dgm:cxn modelId="{466F5EBE-D1F5-4005-93D7-977CA0F2622C}" type="presOf" srcId="{C3D2414C-988C-4664-855A-4EC523EDAC37}" destId="{3B4F0C97-52F2-4BE6-B495-E95974A1C28B}" srcOrd="0" destOrd="0" presId="urn:microsoft.com/office/officeart/2005/8/layout/hierarchy1"/>
    <dgm:cxn modelId="{D2DBCF53-543C-4C50-988F-7EA8F4B7B335}" srcId="{C3D2414C-988C-4664-855A-4EC523EDAC37}" destId="{D82EDE4F-F39D-4925-BEBD-CB33BD716085}" srcOrd="1" destOrd="0" parTransId="{DCBB5A56-3A03-44E8-95F0-F0E4E19E3AED}" sibTransId="{460B2721-529B-45B7-89A1-A7DCA7303F62}"/>
    <dgm:cxn modelId="{D3AEAD95-31F8-4F2B-836F-A69C1B52D66D}" type="presOf" srcId="{51966BEC-54F4-4076-9C1A-C3F1B6DD22C2}" destId="{33DEE478-5E1E-43EA-A865-9F038ECC7843}" srcOrd="0" destOrd="0" presId="urn:microsoft.com/office/officeart/2005/8/layout/hierarchy1"/>
    <dgm:cxn modelId="{D6889C1B-1AD1-49BB-989A-9089C427F998}" type="presOf" srcId="{D82EDE4F-F39D-4925-BEBD-CB33BD716085}" destId="{C600B594-342C-40C2-A992-A41E63AA310F}" srcOrd="0" destOrd="0" presId="urn:microsoft.com/office/officeart/2005/8/layout/hierarchy1"/>
    <dgm:cxn modelId="{E8282E45-B70C-41E3-B17F-2D5ADBA00DDE}" type="presParOf" srcId="{3B4F0C97-52F2-4BE6-B495-E95974A1C28B}" destId="{102B769D-6AEE-4169-BDBD-2386A01B4F6A}" srcOrd="0" destOrd="0" presId="urn:microsoft.com/office/officeart/2005/8/layout/hierarchy1"/>
    <dgm:cxn modelId="{3B54EBB1-EC5E-4D09-81E7-01B752F67B0C}" type="presParOf" srcId="{102B769D-6AEE-4169-BDBD-2386A01B4F6A}" destId="{FF97699E-3655-4245-A631-6587E87F139F}" srcOrd="0" destOrd="0" presId="urn:microsoft.com/office/officeart/2005/8/layout/hierarchy1"/>
    <dgm:cxn modelId="{18DE2403-E33B-4DEF-8A3A-9E3EF29A735C}" type="presParOf" srcId="{FF97699E-3655-4245-A631-6587E87F139F}" destId="{B05B9A6C-03D0-4DD2-8FEB-FF61E0CA7A08}" srcOrd="0" destOrd="0" presId="urn:microsoft.com/office/officeart/2005/8/layout/hierarchy1"/>
    <dgm:cxn modelId="{F926F444-9F71-4C34-BC89-CD93DDF8C5A5}" type="presParOf" srcId="{FF97699E-3655-4245-A631-6587E87F139F}" destId="{33DEE478-5E1E-43EA-A865-9F038ECC7843}" srcOrd="1" destOrd="0" presId="urn:microsoft.com/office/officeart/2005/8/layout/hierarchy1"/>
    <dgm:cxn modelId="{52F16ABD-A2E5-451E-9CE3-857A28D450D8}" type="presParOf" srcId="{102B769D-6AEE-4169-BDBD-2386A01B4F6A}" destId="{5B043C53-0CA3-4400-82CA-893675FB7508}" srcOrd="1" destOrd="0" presId="urn:microsoft.com/office/officeart/2005/8/layout/hierarchy1"/>
    <dgm:cxn modelId="{5E574A47-1987-4708-BDA6-1145410AEEE4}" type="presParOf" srcId="{3B4F0C97-52F2-4BE6-B495-E95974A1C28B}" destId="{42096039-AC38-4970-928C-46685CE878EB}" srcOrd="1" destOrd="0" presId="urn:microsoft.com/office/officeart/2005/8/layout/hierarchy1"/>
    <dgm:cxn modelId="{A2D6A71B-7A96-43AB-AA1E-D1A0FE82E129}" type="presParOf" srcId="{42096039-AC38-4970-928C-46685CE878EB}" destId="{CB90336D-421E-4006-8993-445BB275C5B7}" srcOrd="0" destOrd="0" presId="urn:microsoft.com/office/officeart/2005/8/layout/hierarchy1"/>
    <dgm:cxn modelId="{380A0E1B-F261-491C-B5DC-5AA7F76996E2}" type="presParOf" srcId="{CB90336D-421E-4006-8993-445BB275C5B7}" destId="{0C6C9D3D-5CE1-4AF9-B3EB-60A57E5DC504}" srcOrd="0" destOrd="0" presId="urn:microsoft.com/office/officeart/2005/8/layout/hierarchy1"/>
    <dgm:cxn modelId="{D9B6D15D-E3B0-47FB-A46F-22B0EDC10FF6}" type="presParOf" srcId="{CB90336D-421E-4006-8993-445BB275C5B7}" destId="{C600B594-342C-40C2-A992-A41E63AA310F}" srcOrd="1" destOrd="0" presId="urn:microsoft.com/office/officeart/2005/8/layout/hierarchy1"/>
    <dgm:cxn modelId="{93C827AF-C4C8-41CF-ABFD-61069BC4F6E3}" type="presParOf" srcId="{42096039-AC38-4970-928C-46685CE878EB}" destId="{57AD35DC-FA71-48D6-B874-0A2BE49846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B9E1FA-9E64-4D5B-94AE-2452C4C769A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F5766C-DBCE-4071-8BA1-2EC356A5572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Rock</a:t>
          </a:r>
          <a:endParaRPr lang="en-US" dirty="0">
            <a:solidFill>
              <a:schemeClr val="tx1"/>
            </a:solidFill>
          </a:endParaRPr>
        </a:p>
      </dgm:t>
    </dgm:pt>
    <dgm:pt modelId="{F1C5DCC9-14BA-458A-986C-465DD792034A}" type="parTrans" cxnId="{FB9D3CEA-9B5B-455D-92E8-F9C56EF89AB7}">
      <dgm:prSet/>
      <dgm:spPr/>
      <dgm:t>
        <a:bodyPr/>
        <a:lstStyle/>
        <a:p>
          <a:endParaRPr lang="en-US"/>
        </a:p>
      </dgm:t>
    </dgm:pt>
    <dgm:pt modelId="{DF0F2C3A-530D-4B21-AFB7-032E6B04627B}" type="sibTrans" cxnId="{FB9D3CEA-9B5B-455D-92E8-F9C56EF89AB7}">
      <dgm:prSet/>
      <dgm:spPr/>
      <dgm:t>
        <a:bodyPr/>
        <a:lstStyle/>
        <a:p>
          <a:endParaRPr lang="en-US"/>
        </a:p>
      </dgm:t>
    </dgm:pt>
    <dgm:pt modelId="{B6E3F96E-2F54-4BAB-BF19-60F17B121B4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Country</a:t>
          </a:r>
          <a:endParaRPr lang="en-US" dirty="0">
            <a:solidFill>
              <a:schemeClr val="tx1"/>
            </a:solidFill>
          </a:endParaRPr>
        </a:p>
      </dgm:t>
    </dgm:pt>
    <dgm:pt modelId="{DDD6977E-E592-4BD6-AF29-53D19A2BEE97}" type="parTrans" cxnId="{C2F65E84-A159-42DF-A3CD-DF53699F2AE8}">
      <dgm:prSet/>
      <dgm:spPr/>
      <dgm:t>
        <a:bodyPr/>
        <a:lstStyle/>
        <a:p>
          <a:endParaRPr lang="en-US"/>
        </a:p>
      </dgm:t>
    </dgm:pt>
    <dgm:pt modelId="{CE261274-F551-4CD3-BEA6-017F13E7B3D8}" type="sibTrans" cxnId="{C2F65E84-A159-42DF-A3CD-DF53699F2AE8}">
      <dgm:prSet/>
      <dgm:spPr/>
      <dgm:t>
        <a:bodyPr/>
        <a:lstStyle/>
        <a:p>
          <a:endParaRPr lang="en-US"/>
        </a:p>
      </dgm:t>
    </dgm:pt>
    <dgm:pt modelId="{8C156A2B-3678-435D-8FA2-32796628EF2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 &amp; B</a:t>
          </a:r>
          <a:endParaRPr lang="en-US" dirty="0">
            <a:solidFill>
              <a:schemeClr val="tx1"/>
            </a:solidFill>
          </a:endParaRPr>
        </a:p>
      </dgm:t>
    </dgm:pt>
    <dgm:pt modelId="{FC8EF9E7-B095-415D-9948-3B128C0F65B6}" type="parTrans" cxnId="{F1174C9D-882C-4115-BFC0-A0AD95922520}">
      <dgm:prSet/>
      <dgm:spPr/>
      <dgm:t>
        <a:bodyPr/>
        <a:lstStyle/>
        <a:p>
          <a:endParaRPr lang="en-US"/>
        </a:p>
      </dgm:t>
    </dgm:pt>
    <dgm:pt modelId="{D7C0769C-7248-4CEC-BC7A-A7389D96B1A7}" type="sibTrans" cxnId="{F1174C9D-882C-4115-BFC0-A0AD95922520}">
      <dgm:prSet/>
      <dgm:spPr/>
      <dgm:t>
        <a:bodyPr/>
        <a:lstStyle/>
        <a:p>
          <a:endParaRPr lang="en-US"/>
        </a:p>
      </dgm:t>
    </dgm:pt>
    <dgm:pt modelId="{047150CA-C186-4867-86D7-1DD1407F43A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Soul</a:t>
          </a:r>
          <a:endParaRPr lang="en-US" dirty="0">
            <a:solidFill>
              <a:schemeClr val="tx1"/>
            </a:solidFill>
          </a:endParaRPr>
        </a:p>
      </dgm:t>
    </dgm:pt>
    <dgm:pt modelId="{ECEC79F5-B466-416A-86CD-96926BB1077C}" type="parTrans" cxnId="{BC51F441-4A8C-491C-BC62-90690C4AC2F4}">
      <dgm:prSet/>
      <dgm:spPr/>
      <dgm:t>
        <a:bodyPr/>
        <a:lstStyle/>
        <a:p>
          <a:endParaRPr lang="en-US"/>
        </a:p>
      </dgm:t>
    </dgm:pt>
    <dgm:pt modelId="{DFA96619-CDA9-40EB-A805-534BE17B15A2}" type="sibTrans" cxnId="{BC51F441-4A8C-491C-BC62-90690C4AC2F4}">
      <dgm:prSet/>
      <dgm:spPr/>
      <dgm:t>
        <a:bodyPr/>
        <a:lstStyle/>
        <a:p>
          <a:endParaRPr lang="en-US"/>
        </a:p>
      </dgm:t>
    </dgm:pt>
    <dgm:pt modelId="{5DEB3280-5C2D-4F10-9952-C414F30AE80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Rap</a:t>
          </a:r>
          <a:endParaRPr lang="en-US" dirty="0">
            <a:solidFill>
              <a:schemeClr val="tx1"/>
            </a:solidFill>
          </a:endParaRPr>
        </a:p>
      </dgm:t>
    </dgm:pt>
    <dgm:pt modelId="{78F27909-87FF-4D56-B178-2891F1F34754}" type="parTrans" cxnId="{A24804AC-FF37-4B93-A116-6C2788AD260A}">
      <dgm:prSet/>
      <dgm:spPr/>
      <dgm:t>
        <a:bodyPr/>
        <a:lstStyle/>
        <a:p>
          <a:endParaRPr lang="en-US"/>
        </a:p>
      </dgm:t>
    </dgm:pt>
    <dgm:pt modelId="{3D12ECB0-A68E-4181-8A24-ED0A63900AAD}" type="sibTrans" cxnId="{A24804AC-FF37-4B93-A116-6C2788AD260A}">
      <dgm:prSet/>
      <dgm:spPr/>
      <dgm:t>
        <a:bodyPr/>
        <a:lstStyle/>
        <a:p>
          <a:endParaRPr lang="en-US"/>
        </a:p>
      </dgm:t>
    </dgm:pt>
    <dgm:pt modelId="{A20F9DAC-B701-4E9A-A92E-EB074A17860E}" type="pres">
      <dgm:prSet presAssocID="{20B9E1FA-9E64-4D5B-94AE-2452C4C769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F0D8A-EADF-46DD-8D1A-C8FA975CD1EC}" type="pres">
      <dgm:prSet presAssocID="{37F5766C-DBCE-4071-8BA1-2EC356A557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5E6B5-91EF-47B7-8E3B-A99BBF039240}" type="pres">
      <dgm:prSet presAssocID="{DF0F2C3A-530D-4B21-AFB7-032E6B04627B}" presName="spacer" presStyleCnt="0"/>
      <dgm:spPr/>
    </dgm:pt>
    <dgm:pt modelId="{4D3BE532-B267-45F9-9B84-7D19612A24B2}" type="pres">
      <dgm:prSet presAssocID="{B6E3F96E-2F54-4BAB-BF19-60F17B121B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61536-7200-42DB-B4DA-836B30FEE9D5}" type="pres">
      <dgm:prSet presAssocID="{CE261274-F551-4CD3-BEA6-017F13E7B3D8}" presName="spacer" presStyleCnt="0"/>
      <dgm:spPr/>
    </dgm:pt>
    <dgm:pt modelId="{EAC29477-1957-4959-919E-E5B9E6520D9B}" type="pres">
      <dgm:prSet presAssocID="{8C156A2B-3678-435D-8FA2-32796628EF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3AFB-2B8B-4245-A8DC-D46D4B3FC402}" type="pres">
      <dgm:prSet presAssocID="{D7C0769C-7248-4CEC-BC7A-A7389D96B1A7}" presName="spacer" presStyleCnt="0"/>
      <dgm:spPr/>
    </dgm:pt>
    <dgm:pt modelId="{35D239A6-1956-45CD-B787-5838F8FDCB9C}" type="pres">
      <dgm:prSet presAssocID="{047150CA-C186-4867-86D7-1DD1407F43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5970D-8733-4E5B-AEFD-A461B10BC89F}" type="pres">
      <dgm:prSet presAssocID="{DFA96619-CDA9-40EB-A805-534BE17B15A2}" presName="spacer" presStyleCnt="0"/>
      <dgm:spPr/>
    </dgm:pt>
    <dgm:pt modelId="{2755C07F-4EA7-4B9D-8315-50D011842061}" type="pres">
      <dgm:prSet presAssocID="{5DEB3280-5C2D-4F10-9952-C414F30AE8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47A95-6FFB-4DF8-A91B-CDAE03F25C3A}" type="presOf" srcId="{047150CA-C186-4867-86D7-1DD1407F43AA}" destId="{35D239A6-1956-45CD-B787-5838F8FDCB9C}" srcOrd="0" destOrd="0" presId="urn:microsoft.com/office/officeart/2005/8/layout/vList2"/>
    <dgm:cxn modelId="{A24804AC-FF37-4B93-A116-6C2788AD260A}" srcId="{20B9E1FA-9E64-4D5B-94AE-2452C4C769AA}" destId="{5DEB3280-5C2D-4F10-9952-C414F30AE809}" srcOrd="4" destOrd="0" parTransId="{78F27909-87FF-4D56-B178-2891F1F34754}" sibTransId="{3D12ECB0-A68E-4181-8A24-ED0A63900AAD}"/>
    <dgm:cxn modelId="{FB9D3CEA-9B5B-455D-92E8-F9C56EF89AB7}" srcId="{20B9E1FA-9E64-4D5B-94AE-2452C4C769AA}" destId="{37F5766C-DBCE-4071-8BA1-2EC356A55723}" srcOrd="0" destOrd="0" parTransId="{F1C5DCC9-14BA-458A-986C-465DD792034A}" sibTransId="{DF0F2C3A-530D-4B21-AFB7-032E6B04627B}"/>
    <dgm:cxn modelId="{C2F65E84-A159-42DF-A3CD-DF53699F2AE8}" srcId="{20B9E1FA-9E64-4D5B-94AE-2452C4C769AA}" destId="{B6E3F96E-2F54-4BAB-BF19-60F17B121B4C}" srcOrd="1" destOrd="0" parTransId="{DDD6977E-E592-4BD6-AF29-53D19A2BEE97}" sibTransId="{CE261274-F551-4CD3-BEA6-017F13E7B3D8}"/>
    <dgm:cxn modelId="{88D7793C-83BC-4A60-8410-E7EF46C7CFC2}" type="presOf" srcId="{5DEB3280-5C2D-4F10-9952-C414F30AE809}" destId="{2755C07F-4EA7-4B9D-8315-50D011842061}" srcOrd="0" destOrd="0" presId="urn:microsoft.com/office/officeart/2005/8/layout/vList2"/>
    <dgm:cxn modelId="{F1174C9D-882C-4115-BFC0-A0AD95922520}" srcId="{20B9E1FA-9E64-4D5B-94AE-2452C4C769AA}" destId="{8C156A2B-3678-435D-8FA2-32796628EF2D}" srcOrd="2" destOrd="0" parTransId="{FC8EF9E7-B095-415D-9948-3B128C0F65B6}" sibTransId="{D7C0769C-7248-4CEC-BC7A-A7389D96B1A7}"/>
    <dgm:cxn modelId="{C0A254AE-678D-4B16-BB62-E68DB8CF339A}" type="presOf" srcId="{B6E3F96E-2F54-4BAB-BF19-60F17B121B4C}" destId="{4D3BE532-B267-45F9-9B84-7D19612A24B2}" srcOrd="0" destOrd="0" presId="urn:microsoft.com/office/officeart/2005/8/layout/vList2"/>
    <dgm:cxn modelId="{C5A01C2F-115E-4BA0-954F-079281EF0B9A}" type="presOf" srcId="{37F5766C-DBCE-4071-8BA1-2EC356A55723}" destId="{0C2F0D8A-EADF-46DD-8D1A-C8FA975CD1EC}" srcOrd="0" destOrd="0" presId="urn:microsoft.com/office/officeart/2005/8/layout/vList2"/>
    <dgm:cxn modelId="{BC51F441-4A8C-491C-BC62-90690C4AC2F4}" srcId="{20B9E1FA-9E64-4D5B-94AE-2452C4C769AA}" destId="{047150CA-C186-4867-86D7-1DD1407F43AA}" srcOrd="3" destOrd="0" parTransId="{ECEC79F5-B466-416A-86CD-96926BB1077C}" sibTransId="{DFA96619-CDA9-40EB-A805-534BE17B15A2}"/>
    <dgm:cxn modelId="{A5D0236C-A80C-47B3-9F28-1907B54D053D}" type="presOf" srcId="{8C156A2B-3678-435D-8FA2-32796628EF2D}" destId="{EAC29477-1957-4959-919E-E5B9E6520D9B}" srcOrd="0" destOrd="0" presId="urn:microsoft.com/office/officeart/2005/8/layout/vList2"/>
    <dgm:cxn modelId="{E9326A2A-617A-4E30-8623-9D997CC0745D}" type="presOf" srcId="{20B9E1FA-9E64-4D5B-94AE-2452C4C769AA}" destId="{A20F9DAC-B701-4E9A-A92E-EB074A17860E}" srcOrd="0" destOrd="0" presId="urn:microsoft.com/office/officeart/2005/8/layout/vList2"/>
    <dgm:cxn modelId="{A9365D26-D796-40F5-8807-44F2C72378C3}" type="presParOf" srcId="{A20F9DAC-B701-4E9A-A92E-EB074A17860E}" destId="{0C2F0D8A-EADF-46DD-8D1A-C8FA975CD1EC}" srcOrd="0" destOrd="0" presId="urn:microsoft.com/office/officeart/2005/8/layout/vList2"/>
    <dgm:cxn modelId="{81E23B1C-16CA-4370-BFFA-D7A1B34FB463}" type="presParOf" srcId="{A20F9DAC-B701-4E9A-A92E-EB074A17860E}" destId="{3305E6B5-91EF-47B7-8E3B-A99BBF039240}" srcOrd="1" destOrd="0" presId="urn:microsoft.com/office/officeart/2005/8/layout/vList2"/>
    <dgm:cxn modelId="{4AD024AD-A198-49A2-A68F-B1E972032A0D}" type="presParOf" srcId="{A20F9DAC-B701-4E9A-A92E-EB074A17860E}" destId="{4D3BE532-B267-45F9-9B84-7D19612A24B2}" srcOrd="2" destOrd="0" presId="urn:microsoft.com/office/officeart/2005/8/layout/vList2"/>
    <dgm:cxn modelId="{613457CF-5880-4054-81C2-0D258CBE799F}" type="presParOf" srcId="{A20F9DAC-B701-4E9A-A92E-EB074A17860E}" destId="{60061536-7200-42DB-B4DA-836B30FEE9D5}" srcOrd="3" destOrd="0" presId="urn:microsoft.com/office/officeart/2005/8/layout/vList2"/>
    <dgm:cxn modelId="{0F35C8F3-02F5-49BE-9F7D-FAC37559706D}" type="presParOf" srcId="{A20F9DAC-B701-4E9A-A92E-EB074A17860E}" destId="{EAC29477-1957-4959-919E-E5B9E6520D9B}" srcOrd="4" destOrd="0" presId="urn:microsoft.com/office/officeart/2005/8/layout/vList2"/>
    <dgm:cxn modelId="{B3634434-06A6-4D9A-964E-E31A29BA122C}" type="presParOf" srcId="{A20F9DAC-B701-4E9A-A92E-EB074A17860E}" destId="{97063AFB-2B8B-4245-A8DC-D46D4B3FC402}" srcOrd="5" destOrd="0" presId="urn:microsoft.com/office/officeart/2005/8/layout/vList2"/>
    <dgm:cxn modelId="{2C01E883-0F3D-48FD-8A8C-4AD17E974CB4}" type="presParOf" srcId="{A20F9DAC-B701-4E9A-A92E-EB074A17860E}" destId="{35D239A6-1956-45CD-B787-5838F8FDCB9C}" srcOrd="6" destOrd="0" presId="urn:microsoft.com/office/officeart/2005/8/layout/vList2"/>
    <dgm:cxn modelId="{857DE756-4475-4BC7-862D-2CF4F24CF053}" type="presParOf" srcId="{A20F9DAC-B701-4E9A-A92E-EB074A17860E}" destId="{8365970D-8733-4E5B-AEFD-A461B10BC89F}" srcOrd="7" destOrd="0" presId="urn:microsoft.com/office/officeart/2005/8/layout/vList2"/>
    <dgm:cxn modelId="{56DFF7E7-DA00-4119-816A-F790C8B2ECDC}" type="presParOf" srcId="{A20F9DAC-B701-4E9A-A92E-EB074A17860E}" destId="{2755C07F-4EA7-4B9D-8315-50D0118420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1643D-973A-4FAB-8788-03DD15C90625}">
      <dsp:nvSpPr>
        <dsp:cNvPr id="0" name=""/>
        <dsp:cNvSpPr/>
      </dsp:nvSpPr>
      <dsp:spPr>
        <a:xfrm>
          <a:off x="1320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5B51-8FB9-4DAA-B3F0-64FC307EFA41}">
      <dsp:nvSpPr>
        <dsp:cNvPr id="0" name=""/>
        <dsp:cNvSpPr/>
      </dsp:nvSpPr>
      <dsp:spPr>
        <a:xfrm>
          <a:off x="516452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From spirituals to rap, musically-delivered texts have been of great importance in the </a:t>
          </a:r>
          <a:r>
            <a:rPr lang="en-US" sz="3200" b="1" kern="1200" dirty="0" smtClean="0"/>
            <a:t>Black </a:t>
          </a:r>
          <a:r>
            <a:rPr lang="en-US" sz="3200" b="1" kern="1200" dirty="0"/>
            <a:t>community</a:t>
          </a:r>
          <a:endParaRPr lang="en-US" sz="3200" kern="1200" dirty="0"/>
        </a:p>
      </dsp:txBody>
      <dsp:txXfrm>
        <a:off x="602678" y="623956"/>
        <a:ext cx="4463730" cy="2771523"/>
      </dsp:txXfrm>
    </dsp:sp>
    <dsp:sp modelId="{B7D79CEF-03D1-4C59-86EB-1BC01A90D911}">
      <dsp:nvSpPr>
        <dsp:cNvPr id="0" name=""/>
        <dsp:cNvSpPr/>
      </dsp:nvSpPr>
      <dsp:spPr>
        <a:xfrm>
          <a:off x="5667765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792D6-0975-4A06-9CAB-D0F4D9D747A1}">
      <dsp:nvSpPr>
        <dsp:cNvPr id="0" name=""/>
        <dsp:cNvSpPr/>
      </dsp:nvSpPr>
      <dsp:spPr>
        <a:xfrm>
          <a:off x="6182897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/>
            <a:t>Social messages were often delivered through music</a:t>
          </a:r>
          <a:endParaRPr lang="en-US" sz="3200" kern="1200"/>
        </a:p>
      </dsp:txBody>
      <dsp:txXfrm>
        <a:off x="6269123" y="623956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886B1-2C23-4BCC-8579-86F2C0913656}">
      <dsp:nvSpPr>
        <dsp:cNvPr id="0" name=""/>
        <dsp:cNvSpPr/>
      </dsp:nvSpPr>
      <dsp:spPr>
        <a:xfrm>
          <a:off x="0" y="248332"/>
          <a:ext cx="6290226" cy="2426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</a:rPr>
            <a:t>The lyrics of “Wade </a:t>
          </a:r>
          <a:r>
            <a:rPr lang="en-US" sz="3400" b="1" kern="1200" dirty="0">
              <a:solidFill>
                <a:schemeClr val="tx1"/>
              </a:solidFill>
            </a:rPr>
            <a:t>in the Water” instructed people to step into the water to avoid being tracked by dogs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18456" y="366788"/>
        <a:ext cx="6053314" cy="2189667"/>
      </dsp:txXfrm>
    </dsp:sp>
    <dsp:sp modelId="{458A6BE3-62E0-4A8B-8C0F-635D69D2BC06}">
      <dsp:nvSpPr>
        <dsp:cNvPr id="0" name=""/>
        <dsp:cNvSpPr/>
      </dsp:nvSpPr>
      <dsp:spPr>
        <a:xfrm>
          <a:off x="0" y="2772832"/>
          <a:ext cx="6290226" cy="242657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>
              <a:solidFill>
                <a:schemeClr val="tx1"/>
              </a:solidFill>
            </a:rPr>
            <a:t>The lyrics also noted the necessity of walking </a:t>
          </a:r>
          <a:r>
            <a:rPr lang="en-US" sz="3400" b="1" i="1" kern="1200" dirty="0">
              <a:solidFill>
                <a:schemeClr val="tx1"/>
              </a:solidFill>
            </a:rPr>
            <a:t>through</a:t>
          </a:r>
          <a:r>
            <a:rPr lang="en-US" sz="3400" b="1" kern="1200" dirty="0">
              <a:solidFill>
                <a:schemeClr val="tx1"/>
              </a:solidFill>
            </a:rPr>
            <a:t> trouble, not around it, on the path to freedom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18456" y="2891288"/>
        <a:ext cx="6053314" cy="218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72450-AE56-4878-9526-1DB6D47A9B1C}">
      <dsp:nvSpPr>
        <dsp:cNvPr id="0" name=""/>
        <dsp:cNvSpPr/>
      </dsp:nvSpPr>
      <dsp:spPr>
        <a:xfrm>
          <a:off x="0" y="4617460"/>
          <a:ext cx="6580206" cy="15155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For </a:t>
          </a:r>
          <a:r>
            <a:rPr lang="en-US" sz="2100" b="1" kern="1200" dirty="0" smtClean="0">
              <a:solidFill>
                <a:schemeClr val="tx1"/>
              </a:solidFill>
            </a:rPr>
            <a:t>Black </a:t>
          </a:r>
          <a:r>
            <a:rPr lang="en-US" sz="2100" b="1" kern="1200" dirty="0">
              <a:solidFill>
                <a:schemeClr val="tx1"/>
              </a:solidFill>
            </a:rPr>
            <a:t>women, gospel music </a:t>
          </a:r>
          <a:r>
            <a:rPr lang="en-US" sz="2100" b="1" kern="1200" dirty="0" smtClean="0">
              <a:solidFill>
                <a:schemeClr val="tx1"/>
              </a:solidFill>
            </a:rPr>
            <a:t>was a “pulpit” for sharing </a:t>
          </a:r>
          <a:r>
            <a:rPr lang="en-US" sz="2100" b="1" kern="1200" smtClean="0">
              <a:solidFill>
                <a:schemeClr val="tx1"/>
              </a:solidFill>
            </a:rPr>
            <a:t>their collective message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4617460"/>
        <a:ext cx="6580206" cy="1515553"/>
      </dsp:txXfrm>
    </dsp:sp>
    <dsp:sp modelId="{5FE487B0-A72C-43C8-B9BC-CBB1CE85A5A9}">
      <dsp:nvSpPr>
        <dsp:cNvPr id="0" name=""/>
        <dsp:cNvSpPr/>
      </dsp:nvSpPr>
      <dsp:spPr>
        <a:xfrm rot="10800000">
          <a:off x="0" y="2309272"/>
          <a:ext cx="6580206" cy="233092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Women were deeply involved in music ministry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0" y="2309272"/>
        <a:ext cx="6580206" cy="1514563"/>
      </dsp:txXfrm>
    </dsp:sp>
    <dsp:sp modelId="{D769A252-53E2-4146-9035-8DEE0373A70F}">
      <dsp:nvSpPr>
        <dsp:cNvPr id="0" name=""/>
        <dsp:cNvSpPr/>
      </dsp:nvSpPr>
      <dsp:spPr>
        <a:xfrm rot="10800000">
          <a:off x="0" y="1084"/>
          <a:ext cx="6580206" cy="233092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Men comprised the majority of black preachers during the first half of the 20</a:t>
          </a:r>
          <a:r>
            <a:rPr lang="en-US" sz="2100" b="1" kern="1200" baseline="30000" dirty="0">
              <a:solidFill>
                <a:schemeClr val="tx1"/>
              </a:solidFill>
            </a:rPr>
            <a:t>th</a:t>
          </a:r>
          <a:r>
            <a:rPr lang="en-US" sz="2100" b="1" kern="1200" dirty="0">
              <a:solidFill>
                <a:schemeClr val="tx1"/>
              </a:solidFill>
            </a:rPr>
            <a:t> century, but women comprised the majority of church members 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0" y="1084"/>
        <a:ext cx="6580206" cy="1514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A4FC5-60CD-4FE3-B7CA-92B1B28ABC5E}">
      <dsp:nvSpPr>
        <dsp:cNvPr id="0" name=""/>
        <dsp:cNvSpPr/>
      </dsp:nvSpPr>
      <dsp:spPr>
        <a:xfrm>
          <a:off x="0" y="4804"/>
          <a:ext cx="10072688" cy="2338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/>
              </a:solidFill>
            </a:rPr>
            <a:t>The commercialization of gospel allowed spiritual messages to spread widely </a:t>
          </a:r>
          <a:r>
            <a:rPr lang="en-US" sz="3000" b="1" kern="1200" dirty="0" smtClean="0">
              <a:solidFill>
                <a:schemeClr val="tx1"/>
              </a:solidFill>
            </a:rPr>
            <a:t>on </a:t>
          </a:r>
          <a:r>
            <a:rPr lang="en-US" sz="3000" b="1" kern="1200" dirty="0">
              <a:solidFill>
                <a:schemeClr val="tx1"/>
              </a:solidFill>
            </a:rPr>
            <a:t>records and radio, but not without controversy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14158" y="118962"/>
        <a:ext cx="9844372" cy="2110221"/>
      </dsp:txXfrm>
    </dsp:sp>
    <dsp:sp modelId="{1FDF8E38-FD78-47AD-8992-34D5FDE933C0}">
      <dsp:nvSpPr>
        <dsp:cNvPr id="0" name=""/>
        <dsp:cNvSpPr/>
      </dsp:nvSpPr>
      <dsp:spPr>
        <a:xfrm>
          <a:off x="0" y="2429742"/>
          <a:ext cx="10072688" cy="2338537"/>
        </a:xfrm>
        <a:prstGeom prst="roundRect">
          <a:avLst/>
        </a:prstGeom>
        <a:gradFill rotWithShape="0">
          <a:gsLst>
            <a:gs pos="0">
              <a:schemeClr val="accent5">
                <a:hueOff val="1841358"/>
                <a:satOff val="30680"/>
                <a:lumOff val="-1510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841358"/>
                <a:satOff val="30680"/>
                <a:lumOff val="-1510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/>
              </a:solidFill>
            </a:rPr>
            <a:t>As women adapted their attire and stage presentation to reach mainstream audiences, </a:t>
          </a:r>
          <a:r>
            <a:rPr lang="en-US" sz="3000" b="1" kern="1200" dirty="0" smtClean="0">
              <a:solidFill>
                <a:schemeClr val="tx1"/>
              </a:solidFill>
            </a:rPr>
            <a:t>church critics </a:t>
          </a:r>
          <a:r>
            <a:rPr lang="en-US" sz="3000" b="1" kern="1200" dirty="0">
              <a:solidFill>
                <a:schemeClr val="tx1"/>
              </a:solidFill>
            </a:rPr>
            <a:t>charged that the gospel message was becoming lost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14158" y="2543900"/>
        <a:ext cx="9844372" cy="2110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B9A6C-03D0-4DD2-8FEB-FF61E0CA7A08}">
      <dsp:nvSpPr>
        <dsp:cNvPr id="0" name=""/>
        <dsp:cNvSpPr/>
      </dsp:nvSpPr>
      <dsp:spPr>
        <a:xfrm>
          <a:off x="1320" y="890508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EE478-5E1E-43EA-A865-9F038ECC7843}">
      <dsp:nvSpPr>
        <dsp:cNvPr id="0" name=""/>
        <dsp:cNvSpPr/>
      </dsp:nvSpPr>
      <dsp:spPr>
        <a:xfrm>
          <a:off x="516452" y="1379883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/>
            <a:t>Performers like Tharpe had a strong impact on the sound of popular music in the latter half of the 20</a:t>
          </a:r>
          <a:r>
            <a:rPr lang="en-US" sz="3000" b="1" kern="1200" baseline="30000"/>
            <a:t>th</a:t>
          </a:r>
          <a:r>
            <a:rPr lang="en-US" sz="3000" b="1" kern="1200"/>
            <a:t> century</a:t>
          </a:r>
          <a:endParaRPr lang="en-US" sz="3000" kern="1200"/>
        </a:p>
      </dsp:txBody>
      <dsp:txXfrm>
        <a:off x="602678" y="1466109"/>
        <a:ext cx="4463730" cy="2771523"/>
      </dsp:txXfrm>
    </dsp:sp>
    <dsp:sp modelId="{0C6C9D3D-5CE1-4AF9-B3EB-60A57E5DC504}">
      <dsp:nvSpPr>
        <dsp:cNvPr id="0" name=""/>
        <dsp:cNvSpPr/>
      </dsp:nvSpPr>
      <dsp:spPr>
        <a:xfrm>
          <a:off x="5667765" y="890508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0B594-342C-40C2-A992-A41E63AA310F}">
      <dsp:nvSpPr>
        <dsp:cNvPr id="0" name=""/>
        <dsp:cNvSpPr/>
      </dsp:nvSpPr>
      <dsp:spPr>
        <a:xfrm>
          <a:off x="6182897" y="1379883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/>
            <a:t>Notably, early rock directly emulated gospel’s ornamented wail, rhythmic drive, pitch bending, and emotion</a:t>
          </a:r>
          <a:endParaRPr lang="en-US" sz="3000" kern="1200"/>
        </a:p>
      </dsp:txBody>
      <dsp:txXfrm>
        <a:off x="6269123" y="1466109"/>
        <a:ext cx="4463730" cy="2771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F0D8A-EADF-46DD-8D1A-C8FA975CD1EC}">
      <dsp:nvSpPr>
        <dsp:cNvPr id="0" name=""/>
        <dsp:cNvSpPr/>
      </dsp:nvSpPr>
      <dsp:spPr>
        <a:xfrm>
          <a:off x="0" y="29250"/>
          <a:ext cx="6290226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solidFill>
                <a:schemeClr val="tx1"/>
              </a:solidFill>
            </a:rPr>
            <a:t>Rock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48005" y="77255"/>
        <a:ext cx="6194216" cy="887374"/>
      </dsp:txXfrm>
    </dsp:sp>
    <dsp:sp modelId="{4D3BE532-B267-45F9-9B84-7D19612A24B2}">
      <dsp:nvSpPr>
        <dsp:cNvPr id="0" name=""/>
        <dsp:cNvSpPr/>
      </dsp:nvSpPr>
      <dsp:spPr>
        <a:xfrm>
          <a:off x="0" y="1130715"/>
          <a:ext cx="6290226" cy="983384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solidFill>
                <a:schemeClr val="tx1"/>
              </a:solidFill>
            </a:rPr>
            <a:t>Country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48005" y="1178720"/>
        <a:ext cx="6194216" cy="887374"/>
      </dsp:txXfrm>
    </dsp:sp>
    <dsp:sp modelId="{EAC29477-1957-4959-919E-E5B9E6520D9B}">
      <dsp:nvSpPr>
        <dsp:cNvPr id="0" name=""/>
        <dsp:cNvSpPr/>
      </dsp:nvSpPr>
      <dsp:spPr>
        <a:xfrm>
          <a:off x="0" y="2232180"/>
          <a:ext cx="6290226" cy="983384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solidFill>
                <a:schemeClr val="tx1"/>
              </a:solidFill>
            </a:rPr>
            <a:t>R &amp; B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48005" y="2280185"/>
        <a:ext cx="6194216" cy="887374"/>
      </dsp:txXfrm>
    </dsp:sp>
    <dsp:sp modelId="{35D239A6-1956-45CD-B787-5838F8FDCB9C}">
      <dsp:nvSpPr>
        <dsp:cNvPr id="0" name=""/>
        <dsp:cNvSpPr/>
      </dsp:nvSpPr>
      <dsp:spPr>
        <a:xfrm>
          <a:off x="0" y="3333644"/>
          <a:ext cx="6290226" cy="983384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solidFill>
                <a:schemeClr val="tx1"/>
              </a:solidFill>
            </a:rPr>
            <a:t>Soul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48005" y="3381649"/>
        <a:ext cx="6194216" cy="887374"/>
      </dsp:txXfrm>
    </dsp:sp>
    <dsp:sp modelId="{2755C07F-4EA7-4B9D-8315-50D011842061}">
      <dsp:nvSpPr>
        <dsp:cNvPr id="0" name=""/>
        <dsp:cNvSpPr/>
      </dsp:nvSpPr>
      <dsp:spPr>
        <a:xfrm>
          <a:off x="0" y="4435110"/>
          <a:ext cx="6290226" cy="983384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solidFill>
                <a:schemeClr val="tx1"/>
              </a:solidFill>
            </a:rPr>
            <a:t>Rap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48005" y="4483115"/>
        <a:ext cx="6194216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40E5-663B-4B71-BAD0-990D7695D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795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Women, Music, Culture</a:t>
            </a:r>
            <a:br>
              <a:rPr lang="en-US" dirty="0"/>
            </a:br>
            <a:r>
              <a:rPr lang="en-US" dirty="0"/>
              <a:t>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EBAD6-1DA5-42BB-AE51-ED9734F5E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40852"/>
            <a:ext cx="9448800" cy="2045498"/>
          </a:xfrm>
        </p:spPr>
        <p:txBody>
          <a:bodyPr>
            <a:normAutofit/>
          </a:bodyPr>
          <a:lstStyle/>
          <a:p>
            <a:r>
              <a:rPr lang="en-US" sz="4000" b="1" dirty="0"/>
              <a:t>Empowered Voices in the Public Eye: </a:t>
            </a:r>
          </a:p>
          <a:p>
            <a:r>
              <a:rPr lang="en-US" sz="4000" b="1" dirty="0"/>
              <a:t>Women of Gospel and Blues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9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1" name="Picture 21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61424-4D71-4E73-B3B7-2FB8FE23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5146763" cy="5222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Sr</a:t>
            </a:r>
            <a:r>
              <a:rPr lang="en-US" sz="4400" dirty="0"/>
              <a:t>. Rosetta Tharpe is </a:t>
            </a:r>
            <a:r>
              <a:rPr lang="en-US" sz="4400" dirty="0" smtClean="0"/>
              <a:t>a </a:t>
            </a:r>
            <a:r>
              <a:rPr lang="en-US" sz="4400" smtClean="0"/>
              <a:t>gospel artist </a:t>
            </a:r>
            <a:r>
              <a:rPr lang="en-US" sz="4400"/>
              <a:t>who </a:t>
            </a:r>
            <a:r>
              <a:rPr lang="en-US" sz="4400" smtClean="0"/>
              <a:t>was  </a:t>
            </a:r>
            <a:r>
              <a:rPr lang="en-US" sz="4400" dirty="0"/>
              <a:t>condemned for blurring the </a:t>
            </a:r>
            <a:r>
              <a:rPr lang="en-US" sz="4400" dirty="0" smtClean="0"/>
              <a:t>message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34" name="Picture 27">
            <a:extLst>
              <a:ext uri="{FF2B5EF4-FFF2-40B4-BE49-F238E27FC236}">
                <a16:creationId xmlns:a16="http://schemas.microsoft.com/office/drawing/2014/main" id="{E255A13C-63F9-4F91-B28A-52F7B007D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59448" y="2187574"/>
            <a:ext cx="6857999" cy="2482850"/>
          </a:xfrm>
          <a:prstGeom prst="rect">
            <a:avLst/>
          </a:prstGeom>
        </p:spPr>
      </p:pic>
      <p:pic>
        <p:nvPicPr>
          <p:cNvPr id="3" name="Picture 2" descr="SISTER ROSETTA THARPE | Madrina del Rock and Rol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299" y="2157548"/>
            <a:ext cx="58197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260B0C-E556-4A9E-8E84-E3EDC379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365348"/>
              </p:ext>
            </p:extLst>
          </p:nvPr>
        </p:nvGraphicFramePr>
        <p:xfrm>
          <a:off x="685800" y="756746"/>
          <a:ext cx="10820400" cy="521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1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41AD-2131-417C-8B16-5F9F5324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Blues: Another Pulpit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8C8F-0548-4D18-B3DA-0C6D55F9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b="1" dirty="0"/>
              <a:t>Like their counterparts in gospel, blues women delivered important social messages as they forever impacted the sound of popular music</a:t>
            </a:r>
          </a:p>
          <a:p>
            <a:endParaRPr lang="en-US" dirty="0"/>
          </a:p>
        </p:txBody>
      </p:sp>
      <p:pic>
        <p:nvPicPr>
          <p:cNvPr id="7" name="Graphic 6" descr="Saxophone">
            <a:extLst>
              <a:ext uri="{FF2B5EF4-FFF2-40B4-BE49-F238E27FC236}">
                <a16:creationId xmlns:a16="http://schemas.microsoft.com/office/drawing/2014/main" id="{4191F07E-874D-4DD0-A2CE-6908FF07EB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0137" y="2501159"/>
            <a:ext cx="3410926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8F450-D1B7-4B77-A01D-89036D39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Ma Rainey was a vital link between the rural and classic blues style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a Rainey picture in black and white smiling for the camera">
            <a:extLst>
              <a:ext uri="{FF2B5EF4-FFF2-40B4-BE49-F238E27FC236}">
                <a16:creationId xmlns:a16="http://schemas.microsoft.com/office/drawing/2014/main" id="{13B6E4ED-D05E-441E-9D83-FD99340A4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237D4-F1DE-4FA4-B59C-A1394AA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87047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Classic blues singers such as Bessie Smith projected images of strong women. Blues songs covered issues ranging from poverty and illiteracy to power relations with men</a:t>
            </a:r>
            <a:r>
              <a:rPr lang="en-US" sz="4800" dirty="0"/>
              <a:t>.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Bessie Smith black and white picture, where she is blending into the back curtain that she is posing in front of">
            <a:extLst>
              <a:ext uri="{FF2B5EF4-FFF2-40B4-BE49-F238E27FC236}">
                <a16:creationId xmlns:a16="http://schemas.microsoft.com/office/drawing/2014/main" id="{435468B7-B4D2-43BC-9753-EDDB466B99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6BB1-4A6E-4E50-B7B8-9186F5D4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1" y="2096686"/>
            <a:ext cx="6257291" cy="2664627"/>
          </a:xfrm>
        </p:spPr>
        <p:txBody>
          <a:bodyPr>
            <a:normAutofit fontScale="90000"/>
          </a:bodyPr>
          <a:lstStyle/>
          <a:p>
            <a:r>
              <a:rPr lang="en-US" dirty="0"/>
              <a:t>Like gospel, blues songs were widely distributed on commercial recordings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amie Smith and Her Jazz Hounds Okeh record cover">
            <a:extLst>
              <a:ext uri="{FF2B5EF4-FFF2-40B4-BE49-F238E27FC236}">
                <a16:creationId xmlns:a16="http://schemas.microsoft.com/office/drawing/2014/main" id="{BD8FAB91-06E6-4BB7-AB11-F0A849474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FF7B8-B24D-4867-AF52-73F6D744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1450"/>
            <a:ext cx="3977639" cy="477723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blues singer was publicly deified in a manner that rejected former stereotypes of black women, including the “mammy” stereotype, seen on this 1917 sheet music cover </a:t>
            </a:r>
            <a:r>
              <a:rPr lang="en-US" sz="1600" dirty="0"/>
              <a:t>Duke University Sheet Music </a:t>
            </a:r>
            <a:r>
              <a:rPr lang="en-US" sz="1600" dirty="0" err="1"/>
              <a:t>Colletion</a:t>
            </a:r>
            <a:endParaRPr lang="en-US" sz="3200" dirty="0"/>
          </a:p>
        </p:txBody>
      </p:sp>
      <p:pic>
        <p:nvPicPr>
          <p:cNvPr id="4" name="Content Placeholder 3" descr="Mammy Jinny's Hall of Fame stereotypical cover of sheet music ">
            <a:extLst>
              <a:ext uri="{FF2B5EF4-FFF2-40B4-BE49-F238E27FC236}">
                <a16:creationId xmlns:a16="http://schemas.microsoft.com/office/drawing/2014/main" id="{17194DF9-8DCA-4344-80C8-F30E9DD42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310" y="746126"/>
            <a:ext cx="4282278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E733D-61CE-4E1D-8EF4-AEEB87DE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Gospel and blues styles shaped the sound of popular music styles, including…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CD336-6BCC-4778-BFF8-AFD63429E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12349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13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F49C4-A9E2-4C8C-BFFA-DF86E26E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/>
              <a:t>Final Thoughts: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E686-4607-47C9-B5C8-395D16B5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96661"/>
            <a:ext cx="7454077" cy="4263761"/>
          </a:xfrm>
        </p:spPr>
        <p:txBody>
          <a:bodyPr>
            <a:normAutofit/>
          </a:bodyPr>
          <a:lstStyle/>
          <a:p>
            <a:r>
              <a:rPr lang="en-US" sz="2800" b="1" dirty="0"/>
              <a:t>Gospel and blues were forged in part by a music industry eager to make money</a:t>
            </a:r>
          </a:p>
          <a:p>
            <a:r>
              <a:rPr lang="en-US" sz="2800" b="1" dirty="0"/>
              <a:t>Mass marketing sometimes led to a loss of authenticity. Sometimes women were </a:t>
            </a:r>
            <a:r>
              <a:rPr lang="en-US" sz="2800" b="1" dirty="0" smtClean="0"/>
              <a:t>exploited, especially when original tunes were “covered” by other artists</a:t>
            </a:r>
            <a:endParaRPr lang="en-US" sz="2800" b="1" dirty="0"/>
          </a:p>
          <a:p>
            <a:r>
              <a:rPr lang="en-US" sz="2800" b="1" dirty="0"/>
              <a:t>The industry also provided an avenue for women’s empowerment, and a chance to widely address issues ranging from equal rights to civil rights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5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F7BA-F968-447F-82EB-24485BCB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6865-7303-44D9-BB7B-0859C72B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The stage has sometimes been a place of tremendous power for women</a:t>
            </a:r>
          </a:p>
          <a:p>
            <a:pPr lvl="1"/>
            <a:r>
              <a:rPr lang="en-US" sz="3200" b="1" dirty="0"/>
              <a:t>Women of blues and gospel negotiated a music industry that catered to the male gaze</a:t>
            </a:r>
          </a:p>
          <a:p>
            <a:pPr lvl="1"/>
            <a:r>
              <a:rPr lang="en-US" sz="3200" b="1" dirty="0"/>
              <a:t>They strongly impacted the sound of American popular music</a:t>
            </a:r>
          </a:p>
          <a:p>
            <a:pPr lvl="1"/>
            <a:r>
              <a:rPr lang="en-US" sz="3200" b="1" dirty="0"/>
              <a:t>They also used the stage to disseminate messages of importance to them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D33C-E5D7-4B09-88A2-529843A5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The Power of Text in the Black Tradition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6BCFC6-E101-4509-A3EB-2EB83B862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98263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97039-2CA8-41BE-BDDB-251959BD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Sojourner Truth, b. 1797, used hymns and secular songs to address equality and freedom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ojourner Truth, B. 1797 picture in black and white, sitting with a shawl, purse, and cane.">
            <a:extLst>
              <a:ext uri="{FF2B5EF4-FFF2-40B4-BE49-F238E27FC236}">
                <a16:creationId xmlns:a16="http://schemas.microsoft.com/office/drawing/2014/main" id="{3927F4C8-90D6-4EE3-B78D-008DDCE416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5F4C2-8A10-45C2-B798-2BD6DA7C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536714"/>
            <a:ext cx="5951914" cy="400700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dirty="0"/>
              <a:t>Harriet Tubman (b. 1820) used songs to instruct </a:t>
            </a:r>
            <a:r>
              <a:rPr lang="en-US" sz="3100" dirty="0" smtClean="0"/>
              <a:t>people who moved to freedom on </a:t>
            </a:r>
            <a:r>
              <a:rPr lang="en-US" sz="3100" dirty="0"/>
              <a:t>the Underground Railroad. Texts often had double meaning, providing practical instructions </a:t>
            </a:r>
            <a:r>
              <a:rPr lang="en-US" sz="3100" dirty="0" smtClean="0"/>
              <a:t>as well </a:t>
            </a:r>
            <a:r>
              <a:rPr lang="en-US" sz="3100" dirty="0"/>
              <a:t>as encouragement</a:t>
            </a:r>
            <a:r>
              <a:rPr lang="en-US" sz="4800" dirty="0"/>
              <a:t>. </a:t>
            </a:r>
          </a:p>
        </p:txBody>
      </p:sp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Harriet Tubman B. 1820 black and white picture of her standing with arms leaning on the back of a chair.">
            <a:extLst>
              <a:ext uri="{FF2B5EF4-FFF2-40B4-BE49-F238E27FC236}">
                <a16:creationId xmlns:a16="http://schemas.microsoft.com/office/drawing/2014/main" id="{0B98509D-21BA-4D7C-84FC-C9E01459A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6169B-BEBC-4599-81AF-B2207460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Scholar Bernice Johnson Reagon indicates: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A77B1B-D1D1-4473-8095-A926C604E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241827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32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6538AB-4B84-4D7A-BE7C-273BC7B5F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E03986-69AA-486A-86D9-6B02E48BA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B45CD-DDB9-4A0E-8E33-04E213EB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Gospel: black religious music that emerged in urban centers in the early 20</a:t>
            </a:r>
            <a:r>
              <a:rPr lang="en-US" sz="3200" baseline="30000"/>
              <a:t>th</a:t>
            </a:r>
            <a:r>
              <a:rPr lang="en-US" sz="3200"/>
              <a:t> century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6107C-A894-47C1-ADD6-434EC5CB3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52979"/>
              </p:ext>
            </p:extLst>
          </p:nvPr>
        </p:nvGraphicFramePr>
        <p:xfrm>
          <a:off x="4678344" y="457200"/>
          <a:ext cx="6580206" cy="613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1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6538AB-4B84-4D7A-BE7C-273BC7B5F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E03986-69AA-486A-86D9-6B02E48BA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03F9D-0327-4CB2-85CC-5B6F43C2C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244075"/>
              </p:ext>
            </p:extLst>
          </p:nvPr>
        </p:nvGraphicFramePr>
        <p:xfrm>
          <a:off x="1009650" y="1441450"/>
          <a:ext cx="10072688" cy="477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2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98090-99C2-4CB8-80AF-D90CA1C3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Mahalia Jackson was generally regarded as a devout carrier of the gospel message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ahalia Jackson picture in black and white with hands clasped together and head bowed">
            <a:extLst>
              <a:ext uri="{FF2B5EF4-FFF2-40B4-BE49-F238E27FC236}">
                <a16:creationId xmlns:a16="http://schemas.microsoft.com/office/drawing/2014/main" id="{939485F4-6377-4568-98B0-24CEB331B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576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Women, Music, Culture Chapter 9</vt:lpstr>
      <vt:lpstr>Chapter Focus</vt:lpstr>
      <vt:lpstr>The Power of Text in the Black Tradition</vt:lpstr>
      <vt:lpstr>Sojourner Truth, b. 1797, used hymns and secular songs to address equality and freedom</vt:lpstr>
      <vt:lpstr>Harriet Tubman (b. 1820) used songs to instruct people who moved to freedom on the Underground Railroad. Texts often had double meaning, providing practical instructions as well as encouragement. </vt:lpstr>
      <vt:lpstr>Scholar Bernice Johnson Reagon indicates:</vt:lpstr>
      <vt:lpstr>Gospel: black religious music that emerged in urban centers in the early 20th century</vt:lpstr>
      <vt:lpstr>PowerPoint Presentation</vt:lpstr>
      <vt:lpstr>Mahalia Jackson was generally regarded as a devout carrier of the gospel message</vt:lpstr>
      <vt:lpstr> Sr. Rosetta Tharpe is a gospel artist who was  condemned for blurring the message </vt:lpstr>
      <vt:lpstr>PowerPoint Presentation</vt:lpstr>
      <vt:lpstr>Blues: Another Pulpit</vt:lpstr>
      <vt:lpstr>Ma Rainey was a vital link between the rural and classic blues style</vt:lpstr>
      <vt:lpstr>Classic blues singers such as Bessie Smith projected images of strong women. Blues songs covered issues ranging from poverty and illiteracy to power relations with men.</vt:lpstr>
      <vt:lpstr>Like gospel, blues songs were widely distributed on commercial recordings</vt:lpstr>
      <vt:lpstr>PowerPoint Presentation</vt:lpstr>
      <vt:lpstr>Gospel and blues styles shaped the sound of popular music styles, including…</vt:lpstr>
      <vt:lpstr>Final Thoughts: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Women, Music, Culture Chapter 9</dc:title>
  <dc:creator>Matilda Vogel</dc:creator>
  <cp:lastModifiedBy>Julie Dunbar</cp:lastModifiedBy>
  <cp:revision>6</cp:revision>
  <dcterms:created xsi:type="dcterms:W3CDTF">2020-04-04T18:43:55Z</dcterms:created>
  <dcterms:modified xsi:type="dcterms:W3CDTF">2020-07-30T21:14:09Z</dcterms:modified>
</cp:coreProperties>
</file>