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9B6D0-A5F7-42D1-AA81-A7FF4A6781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D33322-8D0A-4C63-A4F2-1A03184186EA}">
      <dgm:prSet/>
      <dgm:spPr/>
      <dgm:t>
        <a:bodyPr/>
        <a:lstStyle/>
        <a:p>
          <a:r>
            <a:rPr lang="en-US"/>
            <a:t>In the Romantic era, wealthy families still generated well-educated and well-known musicians</a:t>
          </a:r>
        </a:p>
      </dgm:t>
    </dgm:pt>
    <dgm:pt modelId="{8FDDEB19-5A65-43EA-9F19-0CDDCC986073}" type="parTrans" cxnId="{D4C95CDE-ED55-4981-8B23-CD216126C391}">
      <dgm:prSet/>
      <dgm:spPr/>
      <dgm:t>
        <a:bodyPr/>
        <a:lstStyle/>
        <a:p>
          <a:endParaRPr lang="en-US"/>
        </a:p>
      </dgm:t>
    </dgm:pt>
    <dgm:pt modelId="{214D3AD2-4324-4524-A879-1F9D9261EB7B}" type="sibTrans" cxnId="{D4C95CDE-ED55-4981-8B23-CD216126C391}">
      <dgm:prSet/>
      <dgm:spPr/>
      <dgm:t>
        <a:bodyPr/>
        <a:lstStyle/>
        <a:p>
          <a:endParaRPr lang="en-US"/>
        </a:p>
      </dgm:t>
    </dgm:pt>
    <dgm:pt modelId="{34C3F9B1-D3EE-474D-B3C0-701F5943ED62}">
      <dgm:prSet/>
      <dgm:spPr/>
      <dgm:t>
        <a:bodyPr/>
        <a:lstStyle/>
        <a:p>
          <a:r>
            <a:rPr lang="en-US"/>
            <a:t>For the growing upper-middle class, however, women’s music education was often a preparation for roles in the home</a:t>
          </a:r>
        </a:p>
      </dgm:t>
    </dgm:pt>
    <dgm:pt modelId="{D9254063-121D-47C3-82AD-CCEAB9CA36F9}" type="parTrans" cxnId="{83845BDB-E941-4D70-967B-2A44AD2DE17C}">
      <dgm:prSet/>
      <dgm:spPr/>
      <dgm:t>
        <a:bodyPr/>
        <a:lstStyle/>
        <a:p>
          <a:endParaRPr lang="en-US"/>
        </a:p>
      </dgm:t>
    </dgm:pt>
    <dgm:pt modelId="{80D04E5D-E4EE-4326-BF1F-94B5EEB3B275}" type="sibTrans" cxnId="{83845BDB-E941-4D70-967B-2A44AD2DE17C}">
      <dgm:prSet/>
      <dgm:spPr/>
      <dgm:t>
        <a:bodyPr/>
        <a:lstStyle/>
        <a:p>
          <a:endParaRPr lang="en-US"/>
        </a:p>
      </dgm:t>
    </dgm:pt>
    <dgm:pt modelId="{F4A27936-31F2-47DA-AD8A-85A111CE7A85}" type="pres">
      <dgm:prSet presAssocID="{CFE9B6D0-A5F7-42D1-AA81-A7FF4A67813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4BE1E-CEA1-4D5D-A508-FC19BAD667D0}" type="pres">
      <dgm:prSet presAssocID="{50D33322-8D0A-4C63-A4F2-1A03184186EA}" presName="compNode" presStyleCnt="0"/>
      <dgm:spPr/>
    </dgm:pt>
    <dgm:pt modelId="{4F629D22-803E-477C-A9FE-5D814A0E8392}" type="pres">
      <dgm:prSet presAssocID="{50D33322-8D0A-4C63-A4F2-1A03184186EA}" presName="bgRect" presStyleLbl="bgShp" presStyleIdx="0" presStyleCnt="2"/>
      <dgm:spPr/>
    </dgm:pt>
    <dgm:pt modelId="{EAB61AD2-0DE6-4139-9AB3-C8445883CFE0}" type="pres">
      <dgm:prSet presAssocID="{50D33322-8D0A-4C63-A4F2-1A03184186EA}" presName="iconRect" presStyleLbl="node1" presStyleIdx="0" presStyleCnt="2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  <dgm:extLst/>
    </dgm:pt>
    <dgm:pt modelId="{654A900A-C867-41A0-AB7D-853B00F55597}" type="pres">
      <dgm:prSet presAssocID="{50D33322-8D0A-4C63-A4F2-1A03184186EA}" presName="spaceRect" presStyleCnt="0"/>
      <dgm:spPr/>
    </dgm:pt>
    <dgm:pt modelId="{B54E9A32-8248-466C-AFA0-FA63F3517462}" type="pres">
      <dgm:prSet presAssocID="{50D33322-8D0A-4C63-A4F2-1A03184186EA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63C268-C3C7-4E72-AE5B-920E1ED11CEF}" type="pres">
      <dgm:prSet presAssocID="{214D3AD2-4324-4524-A879-1F9D9261EB7B}" presName="sibTrans" presStyleCnt="0"/>
      <dgm:spPr/>
    </dgm:pt>
    <dgm:pt modelId="{8F22BB0D-9FF4-4B62-BA05-5A52AB086708}" type="pres">
      <dgm:prSet presAssocID="{34C3F9B1-D3EE-474D-B3C0-701F5943ED62}" presName="compNode" presStyleCnt="0"/>
      <dgm:spPr/>
    </dgm:pt>
    <dgm:pt modelId="{23C888BF-8B5F-4F6B-A4F5-5C0369C7370C}" type="pres">
      <dgm:prSet presAssocID="{34C3F9B1-D3EE-474D-B3C0-701F5943ED62}" presName="bgRect" presStyleLbl="bgShp" presStyleIdx="1" presStyleCnt="2"/>
      <dgm:spPr/>
    </dgm:pt>
    <dgm:pt modelId="{76A24A93-F93B-4EA3-9A92-CC24A24B8881}" type="pres">
      <dgm:prSet presAssocID="{34C3F9B1-D3EE-474D-B3C0-701F5943ED62}" presName="iconRect" presStyleLbl="node1" presStyleIdx="1" presStyleCnt="2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88FAA2B-1FD9-4AB2-8C5B-BAEF61DBEF58}" type="pres">
      <dgm:prSet presAssocID="{34C3F9B1-D3EE-474D-B3C0-701F5943ED62}" presName="spaceRect" presStyleCnt="0"/>
      <dgm:spPr/>
    </dgm:pt>
    <dgm:pt modelId="{894CEF60-258E-4897-9689-C887C89B90E4}" type="pres">
      <dgm:prSet presAssocID="{34C3F9B1-D3EE-474D-B3C0-701F5943ED62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16F07-BD28-4C67-8804-4A5FABD4D0F6}" type="presOf" srcId="{50D33322-8D0A-4C63-A4F2-1A03184186EA}" destId="{B54E9A32-8248-466C-AFA0-FA63F3517462}" srcOrd="0" destOrd="0" presId="urn:microsoft.com/office/officeart/2018/2/layout/IconVerticalSolidList"/>
    <dgm:cxn modelId="{83845BDB-E941-4D70-967B-2A44AD2DE17C}" srcId="{CFE9B6D0-A5F7-42D1-AA81-A7FF4A67813E}" destId="{34C3F9B1-D3EE-474D-B3C0-701F5943ED62}" srcOrd="1" destOrd="0" parTransId="{D9254063-121D-47C3-82AD-CCEAB9CA36F9}" sibTransId="{80D04E5D-E4EE-4326-BF1F-94B5EEB3B275}"/>
    <dgm:cxn modelId="{2701C3E8-4644-40CE-B3D9-808090593900}" type="presOf" srcId="{CFE9B6D0-A5F7-42D1-AA81-A7FF4A67813E}" destId="{F4A27936-31F2-47DA-AD8A-85A111CE7A85}" srcOrd="0" destOrd="0" presId="urn:microsoft.com/office/officeart/2018/2/layout/IconVerticalSolidList"/>
    <dgm:cxn modelId="{D4C95CDE-ED55-4981-8B23-CD216126C391}" srcId="{CFE9B6D0-A5F7-42D1-AA81-A7FF4A67813E}" destId="{50D33322-8D0A-4C63-A4F2-1A03184186EA}" srcOrd="0" destOrd="0" parTransId="{8FDDEB19-5A65-43EA-9F19-0CDDCC986073}" sibTransId="{214D3AD2-4324-4524-A879-1F9D9261EB7B}"/>
    <dgm:cxn modelId="{0AAFF7FF-BB2F-47F8-A5CB-3C6F30827BE6}" type="presOf" srcId="{34C3F9B1-D3EE-474D-B3C0-701F5943ED62}" destId="{894CEF60-258E-4897-9689-C887C89B90E4}" srcOrd="0" destOrd="0" presId="urn:microsoft.com/office/officeart/2018/2/layout/IconVerticalSolidList"/>
    <dgm:cxn modelId="{54B50E92-B5E3-40CE-B718-8D6BF856D6CB}" type="presParOf" srcId="{F4A27936-31F2-47DA-AD8A-85A111CE7A85}" destId="{47E4BE1E-CEA1-4D5D-A508-FC19BAD667D0}" srcOrd="0" destOrd="0" presId="urn:microsoft.com/office/officeart/2018/2/layout/IconVerticalSolidList"/>
    <dgm:cxn modelId="{60B6923B-0AC0-417D-9B27-C62AE56B1F57}" type="presParOf" srcId="{47E4BE1E-CEA1-4D5D-A508-FC19BAD667D0}" destId="{4F629D22-803E-477C-A9FE-5D814A0E8392}" srcOrd="0" destOrd="0" presId="urn:microsoft.com/office/officeart/2018/2/layout/IconVerticalSolidList"/>
    <dgm:cxn modelId="{831ABBEB-291E-4B18-AF79-660A3D1F072A}" type="presParOf" srcId="{47E4BE1E-CEA1-4D5D-A508-FC19BAD667D0}" destId="{EAB61AD2-0DE6-4139-9AB3-C8445883CFE0}" srcOrd="1" destOrd="0" presId="urn:microsoft.com/office/officeart/2018/2/layout/IconVerticalSolidList"/>
    <dgm:cxn modelId="{F04D1D6F-D0EF-4FB7-8AF7-5BD93F82C1B8}" type="presParOf" srcId="{47E4BE1E-CEA1-4D5D-A508-FC19BAD667D0}" destId="{654A900A-C867-41A0-AB7D-853B00F55597}" srcOrd="2" destOrd="0" presId="urn:microsoft.com/office/officeart/2018/2/layout/IconVerticalSolidList"/>
    <dgm:cxn modelId="{1391D5D4-4442-485F-9387-36CAFF1520AD}" type="presParOf" srcId="{47E4BE1E-CEA1-4D5D-A508-FC19BAD667D0}" destId="{B54E9A32-8248-466C-AFA0-FA63F3517462}" srcOrd="3" destOrd="0" presId="urn:microsoft.com/office/officeart/2018/2/layout/IconVerticalSolidList"/>
    <dgm:cxn modelId="{59B5D1AD-5978-4DB4-9D5A-58936C4FFAE1}" type="presParOf" srcId="{F4A27936-31F2-47DA-AD8A-85A111CE7A85}" destId="{C363C268-C3C7-4E72-AE5B-920E1ED11CEF}" srcOrd="1" destOrd="0" presId="urn:microsoft.com/office/officeart/2018/2/layout/IconVerticalSolidList"/>
    <dgm:cxn modelId="{78FEDB2E-026B-4071-88A4-01FF82B79426}" type="presParOf" srcId="{F4A27936-31F2-47DA-AD8A-85A111CE7A85}" destId="{8F22BB0D-9FF4-4B62-BA05-5A52AB086708}" srcOrd="2" destOrd="0" presId="urn:microsoft.com/office/officeart/2018/2/layout/IconVerticalSolidList"/>
    <dgm:cxn modelId="{E8936275-E734-4A39-95EE-4586B19B65BD}" type="presParOf" srcId="{8F22BB0D-9FF4-4B62-BA05-5A52AB086708}" destId="{23C888BF-8B5F-4F6B-A4F5-5C0369C7370C}" srcOrd="0" destOrd="0" presId="urn:microsoft.com/office/officeart/2018/2/layout/IconVerticalSolidList"/>
    <dgm:cxn modelId="{9275D1AE-A5D6-4A77-8130-19847DD95720}" type="presParOf" srcId="{8F22BB0D-9FF4-4B62-BA05-5A52AB086708}" destId="{76A24A93-F93B-4EA3-9A92-CC24A24B8881}" srcOrd="1" destOrd="0" presId="urn:microsoft.com/office/officeart/2018/2/layout/IconVerticalSolidList"/>
    <dgm:cxn modelId="{116094BC-9E2E-43B3-9785-6F7164F0933A}" type="presParOf" srcId="{8F22BB0D-9FF4-4B62-BA05-5A52AB086708}" destId="{088FAA2B-1FD9-4AB2-8C5B-BAEF61DBEF58}" srcOrd="2" destOrd="0" presId="urn:microsoft.com/office/officeart/2018/2/layout/IconVerticalSolidList"/>
    <dgm:cxn modelId="{02F00629-7BD6-4EC4-A3F2-C679413B207C}" type="presParOf" srcId="{8F22BB0D-9FF4-4B62-BA05-5A52AB086708}" destId="{894CEF60-258E-4897-9689-C887C89B90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CA504-EE89-47E8-8D69-23E77350835C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501591-1A33-4425-B76F-07C1585AEF34}">
      <dgm:prSet/>
      <dgm:spPr/>
      <dgm:t>
        <a:bodyPr/>
        <a:lstStyle/>
        <a:p>
          <a:r>
            <a:rPr lang="en-US"/>
            <a:t>Remaining in the home was considered a privilege for women. It was also the acceptable place for women to perform</a:t>
          </a:r>
        </a:p>
      </dgm:t>
    </dgm:pt>
    <dgm:pt modelId="{D9B0206D-CC1E-4F2D-B47F-39A3964199A2}" type="parTrans" cxnId="{A382914E-ED54-47C9-9F0E-4293E8B115FA}">
      <dgm:prSet/>
      <dgm:spPr/>
      <dgm:t>
        <a:bodyPr/>
        <a:lstStyle/>
        <a:p>
          <a:endParaRPr lang="en-US"/>
        </a:p>
      </dgm:t>
    </dgm:pt>
    <dgm:pt modelId="{4989B6EA-71DF-409E-A099-D5C1B900560E}" type="sibTrans" cxnId="{A382914E-ED54-47C9-9F0E-4293E8B115FA}">
      <dgm:prSet/>
      <dgm:spPr/>
      <dgm:t>
        <a:bodyPr/>
        <a:lstStyle/>
        <a:p>
          <a:endParaRPr lang="en-US"/>
        </a:p>
      </dgm:t>
    </dgm:pt>
    <dgm:pt modelId="{6E9C1A87-06E5-46AE-B80D-8B1516F7C538}">
      <dgm:prSet/>
      <dgm:spPr/>
      <dgm:t>
        <a:bodyPr/>
        <a:lstStyle/>
        <a:p>
          <a:r>
            <a:rPr lang="en-US"/>
            <a:t>Accomplished women musicians were often discouraged from publishing their works; publication was considered inappropriately “public”</a:t>
          </a:r>
        </a:p>
      </dgm:t>
    </dgm:pt>
    <dgm:pt modelId="{A817DC25-28E2-43A1-97C1-D17162EBE8C6}" type="parTrans" cxnId="{2FC744AE-4069-45BC-AC61-80335AAEF653}">
      <dgm:prSet/>
      <dgm:spPr/>
      <dgm:t>
        <a:bodyPr/>
        <a:lstStyle/>
        <a:p>
          <a:endParaRPr lang="en-US"/>
        </a:p>
      </dgm:t>
    </dgm:pt>
    <dgm:pt modelId="{ED28DDB1-2181-40A4-AD9A-01E2A020EE9D}" type="sibTrans" cxnId="{2FC744AE-4069-45BC-AC61-80335AAEF653}">
      <dgm:prSet/>
      <dgm:spPr/>
      <dgm:t>
        <a:bodyPr/>
        <a:lstStyle/>
        <a:p>
          <a:endParaRPr lang="en-US"/>
        </a:p>
      </dgm:t>
    </dgm:pt>
    <dgm:pt modelId="{7A9BA867-6A86-44F9-98A8-DFFD6A495C1E}" type="pres">
      <dgm:prSet presAssocID="{FACCA504-EE89-47E8-8D69-23E7735083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59989-D97A-47F3-B02B-8537D8596F36}" type="pres">
      <dgm:prSet presAssocID="{5E501591-1A33-4425-B76F-07C1585AEF34}" presName="hierRoot1" presStyleCnt="0"/>
      <dgm:spPr/>
    </dgm:pt>
    <dgm:pt modelId="{F55161BE-927C-47D3-A9F8-F0EAB174D6A8}" type="pres">
      <dgm:prSet presAssocID="{5E501591-1A33-4425-B76F-07C1585AEF34}" presName="composite" presStyleCnt="0"/>
      <dgm:spPr/>
    </dgm:pt>
    <dgm:pt modelId="{9055F4C7-5E3E-4F98-B0F3-DD2550B69069}" type="pres">
      <dgm:prSet presAssocID="{5E501591-1A33-4425-B76F-07C1585AEF34}" presName="background" presStyleLbl="node0" presStyleIdx="0" presStyleCnt="2"/>
      <dgm:spPr/>
    </dgm:pt>
    <dgm:pt modelId="{58413699-F9A4-4970-857E-A3267A2D5E3F}" type="pres">
      <dgm:prSet presAssocID="{5E501591-1A33-4425-B76F-07C1585AEF34}" presName="text" presStyleLbl="fgAcc0" presStyleIdx="0" presStyleCnt="2" custLinFactNeighborX="14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88D382-6518-4361-B56F-57D1236DD52E}" type="pres">
      <dgm:prSet presAssocID="{5E501591-1A33-4425-B76F-07C1585AEF34}" presName="hierChild2" presStyleCnt="0"/>
      <dgm:spPr/>
    </dgm:pt>
    <dgm:pt modelId="{00E2D0F4-2509-46DC-B960-396269FB48A7}" type="pres">
      <dgm:prSet presAssocID="{6E9C1A87-06E5-46AE-B80D-8B1516F7C538}" presName="hierRoot1" presStyleCnt="0"/>
      <dgm:spPr/>
    </dgm:pt>
    <dgm:pt modelId="{A88A9065-656D-4FF3-8BED-AB8DF48B88F2}" type="pres">
      <dgm:prSet presAssocID="{6E9C1A87-06E5-46AE-B80D-8B1516F7C538}" presName="composite" presStyleCnt="0"/>
      <dgm:spPr/>
    </dgm:pt>
    <dgm:pt modelId="{5030C1CB-DA70-4F9F-ABFC-80858B9B8112}" type="pres">
      <dgm:prSet presAssocID="{6E9C1A87-06E5-46AE-B80D-8B1516F7C538}" presName="background" presStyleLbl="node0" presStyleIdx="1" presStyleCnt="2"/>
      <dgm:spPr/>
    </dgm:pt>
    <dgm:pt modelId="{82E5C991-0532-4356-BD67-5AF35994A170}" type="pres">
      <dgm:prSet presAssocID="{6E9C1A87-06E5-46AE-B80D-8B1516F7C53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7B9F73-5AB0-4493-8531-CE49FF97A9F5}" type="pres">
      <dgm:prSet presAssocID="{6E9C1A87-06E5-46AE-B80D-8B1516F7C538}" presName="hierChild2" presStyleCnt="0"/>
      <dgm:spPr/>
    </dgm:pt>
  </dgm:ptLst>
  <dgm:cxnLst>
    <dgm:cxn modelId="{A382914E-ED54-47C9-9F0E-4293E8B115FA}" srcId="{FACCA504-EE89-47E8-8D69-23E77350835C}" destId="{5E501591-1A33-4425-B76F-07C1585AEF34}" srcOrd="0" destOrd="0" parTransId="{D9B0206D-CC1E-4F2D-B47F-39A3964199A2}" sibTransId="{4989B6EA-71DF-409E-A099-D5C1B900560E}"/>
    <dgm:cxn modelId="{29302BAE-F314-4B63-8298-441676012718}" type="presOf" srcId="{FACCA504-EE89-47E8-8D69-23E77350835C}" destId="{7A9BA867-6A86-44F9-98A8-DFFD6A495C1E}" srcOrd="0" destOrd="0" presId="urn:microsoft.com/office/officeart/2005/8/layout/hierarchy1"/>
    <dgm:cxn modelId="{2FC744AE-4069-45BC-AC61-80335AAEF653}" srcId="{FACCA504-EE89-47E8-8D69-23E77350835C}" destId="{6E9C1A87-06E5-46AE-B80D-8B1516F7C538}" srcOrd="1" destOrd="0" parTransId="{A817DC25-28E2-43A1-97C1-D17162EBE8C6}" sibTransId="{ED28DDB1-2181-40A4-AD9A-01E2A020EE9D}"/>
    <dgm:cxn modelId="{FB98D4CC-2A98-4F50-B7DE-25E883830DDA}" type="presOf" srcId="{5E501591-1A33-4425-B76F-07C1585AEF34}" destId="{58413699-F9A4-4970-857E-A3267A2D5E3F}" srcOrd="0" destOrd="0" presId="urn:microsoft.com/office/officeart/2005/8/layout/hierarchy1"/>
    <dgm:cxn modelId="{1115D1AE-B611-4C74-B541-42DDFD0915E9}" type="presOf" srcId="{6E9C1A87-06E5-46AE-B80D-8B1516F7C538}" destId="{82E5C991-0532-4356-BD67-5AF35994A170}" srcOrd="0" destOrd="0" presId="urn:microsoft.com/office/officeart/2005/8/layout/hierarchy1"/>
    <dgm:cxn modelId="{D67B8A5B-0AAA-4808-ACEA-D7C610965FD7}" type="presParOf" srcId="{7A9BA867-6A86-44F9-98A8-DFFD6A495C1E}" destId="{CE759989-D97A-47F3-B02B-8537D8596F36}" srcOrd="0" destOrd="0" presId="urn:microsoft.com/office/officeart/2005/8/layout/hierarchy1"/>
    <dgm:cxn modelId="{2840D93E-E1DE-44C8-9EEF-F7F4C20111CB}" type="presParOf" srcId="{CE759989-D97A-47F3-B02B-8537D8596F36}" destId="{F55161BE-927C-47D3-A9F8-F0EAB174D6A8}" srcOrd="0" destOrd="0" presId="urn:microsoft.com/office/officeart/2005/8/layout/hierarchy1"/>
    <dgm:cxn modelId="{007568FD-8E29-4ECA-8614-577895C9328C}" type="presParOf" srcId="{F55161BE-927C-47D3-A9F8-F0EAB174D6A8}" destId="{9055F4C7-5E3E-4F98-B0F3-DD2550B69069}" srcOrd="0" destOrd="0" presId="urn:microsoft.com/office/officeart/2005/8/layout/hierarchy1"/>
    <dgm:cxn modelId="{89A74AFA-79D8-418B-9797-DE62233715E6}" type="presParOf" srcId="{F55161BE-927C-47D3-A9F8-F0EAB174D6A8}" destId="{58413699-F9A4-4970-857E-A3267A2D5E3F}" srcOrd="1" destOrd="0" presId="urn:microsoft.com/office/officeart/2005/8/layout/hierarchy1"/>
    <dgm:cxn modelId="{CCFFD0AA-AB92-4E83-91CF-218497FE94AB}" type="presParOf" srcId="{CE759989-D97A-47F3-B02B-8537D8596F36}" destId="{9288D382-6518-4361-B56F-57D1236DD52E}" srcOrd="1" destOrd="0" presId="urn:microsoft.com/office/officeart/2005/8/layout/hierarchy1"/>
    <dgm:cxn modelId="{5574646A-40E7-4448-86EC-E37A30AB59A6}" type="presParOf" srcId="{7A9BA867-6A86-44F9-98A8-DFFD6A495C1E}" destId="{00E2D0F4-2509-46DC-B960-396269FB48A7}" srcOrd="1" destOrd="0" presId="urn:microsoft.com/office/officeart/2005/8/layout/hierarchy1"/>
    <dgm:cxn modelId="{7D86196F-1184-4367-9587-ADAF6458C3CC}" type="presParOf" srcId="{00E2D0F4-2509-46DC-B960-396269FB48A7}" destId="{A88A9065-656D-4FF3-8BED-AB8DF48B88F2}" srcOrd="0" destOrd="0" presId="urn:microsoft.com/office/officeart/2005/8/layout/hierarchy1"/>
    <dgm:cxn modelId="{5C8A0396-C5BC-44DE-A697-239F1CF75306}" type="presParOf" srcId="{A88A9065-656D-4FF3-8BED-AB8DF48B88F2}" destId="{5030C1CB-DA70-4F9F-ABFC-80858B9B8112}" srcOrd="0" destOrd="0" presId="urn:microsoft.com/office/officeart/2005/8/layout/hierarchy1"/>
    <dgm:cxn modelId="{73F89568-3C2F-4BD0-BB0F-E243C2FC3C54}" type="presParOf" srcId="{A88A9065-656D-4FF3-8BED-AB8DF48B88F2}" destId="{82E5C991-0532-4356-BD67-5AF35994A170}" srcOrd="1" destOrd="0" presId="urn:microsoft.com/office/officeart/2005/8/layout/hierarchy1"/>
    <dgm:cxn modelId="{D4EAAAB7-D9E4-4B09-9D87-61ABE7574261}" type="presParOf" srcId="{00E2D0F4-2509-46DC-B960-396269FB48A7}" destId="{4F7B9F73-5AB0-4493-8531-CE49FF97A9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BA687-50BD-4862-83C0-6F6AE4375ABB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58E689-CC08-4835-911C-099D1649F0FF}">
      <dgm:prSet/>
      <dgm:spPr/>
      <dgm:t>
        <a:bodyPr/>
        <a:lstStyle/>
        <a:p>
          <a:r>
            <a:rPr lang="en-US" b="1" dirty="0"/>
            <a:t>The public stage was an important venue during this era, but it was generally  discouraged for women</a:t>
          </a:r>
          <a:endParaRPr lang="en-US" dirty="0"/>
        </a:p>
      </dgm:t>
    </dgm:pt>
    <dgm:pt modelId="{93AC7C29-3DF6-40DE-845D-6AA79881C3BA}" type="parTrans" cxnId="{7927DA38-D6D2-480F-9339-55637E0CF003}">
      <dgm:prSet/>
      <dgm:spPr/>
      <dgm:t>
        <a:bodyPr/>
        <a:lstStyle/>
        <a:p>
          <a:endParaRPr lang="en-US"/>
        </a:p>
      </dgm:t>
    </dgm:pt>
    <dgm:pt modelId="{3B9605CF-C9D4-4BF2-80A0-F2D61F8170EC}" type="sibTrans" cxnId="{7927DA38-D6D2-480F-9339-55637E0CF003}">
      <dgm:prSet/>
      <dgm:spPr/>
      <dgm:t>
        <a:bodyPr/>
        <a:lstStyle/>
        <a:p>
          <a:endParaRPr lang="en-US"/>
        </a:p>
      </dgm:t>
    </dgm:pt>
    <dgm:pt modelId="{DB395497-A28F-43EA-9BFE-6FE87108AFE9}">
      <dgm:prSet/>
      <dgm:spPr/>
      <dgm:t>
        <a:bodyPr/>
        <a:lstStyle/>
        <a:p>
          <a:r>
            <a:rPr lang="en-US" b="1"/>
            <a:t>The salon was a place of musical sharing and arts promotion that included women</a:t>
          </a:r>
          <a:endParaRPr lang="en-US"/>
        </a:p>
      </dgm:t>
    </dgm:pt>
    <dgm:pt modelId="{9DDAB302-E3A6-447C-A47F-487C2F2D6F95}" type="parTrans" cxnId="{29F0098B-9EE1-483A-8B6C-8606B1B9BCDA}">
      <dgm:prSet/>
      <dgm:spPr/>
      <dgm:t>
        <a:bodyPr/>
        <a:lstStyle/>
        <a:p>
          <a:endParaRPr lang="en-US"/>
        </a:p>
      </dgm:t>
    </dgm:pt>
    <dgm:pt modelId="{E3E5034F-E900-44B2-8BB9-432BA51370D7}" type="sibTrans" cxnId="{29F0098B-9EE1-483A-8B6C-8606B1B9BCDA}">
      <dgm:prSet/>
      <dgm:spPr/>
      <dgm:t>
        <a:bodyPr/>
        <a:lstStyle/>
        <a:p>
          <a:endParaRPr lang="en-US"/>
        </a:p>
      </dgm:t>
    </dgm:pt>
    <dgm:pt modelId="{A64AF5BB-C344-4863-BC70-72FE35F408A3}">
      <dgm:prSet/>
      <dgm:spPr/>
      <dgm:t>
        <a:bodyPr/>
        <a:lstStyle/>
        <a:p>
          <a:r>
            <a:rPr lang="en-US" b="1"/>
            <a:t>Women such as Fanny Mendelssohn Hensel had significant roles as performers and arts promoters in salon settings</a:t>
          </a:r>
          <a:endParaRPr lang="en-US"/>
        </a:p>
      </dgm:t>
    </dgm:pt>
    <dgm:pt modelId="{992AC2DA-5B08-4EC7-AA75-329F6BD066C3}" type="parTrans" cxnId="{F55F7B22-8FFD-4A51-A74D-336B0C24BABD}">
      <dgm:prSet/>
      <dgm:spPr/>
      <dgm:t>
        <a:bodyPr/>
        <a:lstStyle/>
        <a:p>
          <a:endParaRPr lang="en-US"/>
        </a:p>
      </dgm:t>
    </dgm:pt>
    <dgm:pt modelId="{07BF43B4-49DE-4DA7-BB32-2C4BB8F595C1}" type="sibTrans" cxnId="{F55F7B22-8FFD-4A51-A74D-336B0C24BABD}">
      <dgm:prSet/>
      <dgm:spPr/>
      <dgm:t>
        <a:bodyPr/>
        <a:lstStyle/>
        <a:p>
          <a:endParaRPr lang="en-US"/>
        </a:p>
      </dgm:t>
    </dgm:pt>
    <dgm:pt modelId="{E5F6446C-A123-4549-9142-94A4F850C4EE}">
      <dgm:prSet/>
      <dgm:spPr/>
      <dgm:t>
        <a:bodyPr/>
        <a:lstStyle/>
        <a:p>
          <a:r>
            <a:rPr lang="en-US" b="1"/>
            <a:t>Hensel was widely known as a musician, despite the semi-private nature of the salon</a:t>
          </a:r>
          <a:endParaRPr lang="en-US"/>
        </a:p>
      </dgm:t>
    </dgm:pt>
    <dgm:pt modelId="{90BDC0D6-FD58-4329-8686-8161551F881E}" type="parTrans" cxnId="{A012D3A4-BBF5-4E98-A50A-6EF335A18B58}">
      <dgm:prSet/>
      <dgm:spPr/>
      <dgm:t>
        <a:bodyPr/>
        <a:lstStyle/>
        <a:p>
          <a:endParaRPr lang="en-US"/>
        </a:p>
      </dgm:t>
    </dgm:pt>
    <dgm:pt modelId="{BE30E00E-885B-42C4-AC71-C552E67BED96}" type="sibTrans" cxnId="{A012D3A4-BBF5-4E98-A50A-6EF335A18B58}">
      <dgm:prSet/>
      <dgm:spPr/>
      <dgm:t>
        <a:bodyPr/>
        <a:lstStyle/>
        <a:p>
          <a:endParaRPr lang="en-US"/>
        </a:p>
      </dgm:t>
    </dgm:pt>
    <dgm:pt modelId="{0873B17C-AA4D-465A-8601-68F16BE61A26}" type="pres">
      <dgm:prSet presAssocID="{5D2BA687-50BD-4862-83C0-6F6AE4375A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33578-7135-4214-8FD3-3013B33DA431}" type="pres">
      <dgm:prSet presAssocID="{5D2BA687-50BD-4862-83C0-6F6AE4375ABB}" presName="dummyMaxCanvas" presStyleCnt="0">
        <dgm:presLayoutVars/>
      </dgm:prSet>
      <dgm:spPr/>
    </dgm:pt>
    <dgm:pt modelId="{6F43CBDE-8D27-4269-A380-9E558DB569DB}" type="pres">
      <dgm:prSet presAssocID="{5D2BA687-50BD-4862-83C0-6F6AE4375AB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279E3-F759-4EEF-BD07-8F38BEBF0421}" type="pres">
      <dgm:prSet presAssocID="{5D2BA687-50BD-4862-83C0-6F6AE4375AB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75912-5C94-4C59-944F-78100422D59F}" type="pres">
      <dgm:prSet presAssocID="{5D2BA687-50BD-4862-83C0-6F6AE4375AB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459B9-702C-4BFA-923F-6B4E95A06C94}" type="pres">
      <dgm:prSet presAssocID="{5D2BA687-50BD-4862-83C0-6F6AE4375AB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6D47A-EF8C-450A-987F-33AB80CFC2C1}" type="pres">
      <dgm:prSet presAssocID="{5D2BA687-50BD-4862-83C0-6F6AE4375AB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FAED6-9AA3-4B00-B778-75C9353095BF}" type="pres">
      <dgm:prSet presAssocID="{5D2BA687-50BD-4862-83C0-6F6AE4375AB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97989-6709-4B23-8B6A-B9523264419C}" type="pres">
      <dgm:prSet presAssocID="{5D2BA687-50BD-4862-83C0-6F6AE4375AB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1057B-A119-4C2C-9CFB-58ED323D8856}" type="pres">
      <dgm:prSet presAssocID="{5D2BA687-50BD-4862-83C0-6F6AE4375AB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0929-ED43-4FE5-9783-FFEDB009B73E}" type="pres">
      <dgm:prSet presAssocID="{5D2BA687-50BD-4862-83C0-6F6AE4375AB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DA263-FE36-4834-AA0A-E1DE3D12F367}" type="pres">
      <dgm:prSet presAssocID="{5D2BA687-50BD-4862-83C0-6F6AE4375AB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F8318-7D2B-4EC0-9632-5ADD29F088CA}" type="pres">
      <dgm:prSet presAssocID="{5D2BA687-50BD-4862-83C0-6F6AE4375AB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C67E0-B1E4-4FA8-A47A-91BD6E570D9F}" type="presOf" srcId="{DB395497-A28F-43EA-9BFE-6FE87108AFE9}" destId="{64650929-ED43-4FE5-9783-FFEDB009B73E}" srcOrd="1" destOrd="0" presId="urn:microsoft.com/office/officeart/2005/8/layout/vProcess5"/>
    <dgm:cxn modelId="{002FE568-79F2-4B26-8BD9-4A836FE646C3}" type="presOf" srcId="{E5F6446C-A123-4549-9142-94A4F850C4EE}" destId="{193F8318-7D2B-4EC0-9632-5ADD29F088CA}" srcOrd="1" destOrd="0" presId="urn:microsoft.com/office/officeart/2005/8/layout/vProcess5"/>
    <dgm:cxn modelId="{C987EFB0-FD72-466C-81A6-464F3DA361EE}" type="presOf" srcId="{5D2BA687-50BD-4862-83C0-6F6AE4375ABB}" destId="{0873B17C-AA4D-465A-8601-68F16BE61A26}" srcOrd="0" destOrd="0" presId="urn:microsoft.com/office/officeart/2005/8/layout/vProcess5"/>
    <dgm:cxn modelId="{33F914C0-6B31-45BB-AE19-9927DC97BE15}" type="presOf" srcId="{E5F6446C-A123-4549-9142-94A4F850C4EE}" destId="{F7F459B9-702C-4BFA-923F-6B4E95A06C94}" srcOrd="0" destOrd="0" presId="urn:microsoft.com/office/officeart/2005/8/layout/vProcess5"/>
    <dgm:cxn modelId="{7927DA38-D6D2-480F-9339-55637E0CF003}" srcId="{5D2BA687-50BD-4862-83C0-6F6AE4375ABB}" destId="{3458E689-CC08-4835-911C-099D1649F0FF}" srcOrd="0" destOrd="0" parTransId="{93AC7C29-3DF6-40DE-845D-6AA79881C3BA}" sibTransId="{3B9605CF-C9D4-4BF2-80A0-F2D61F8170EC}"/>
    <dgm:cxn modelId="{F55F7B22-8FFD-4A51-A74D-336B0C24BABD}" srcId="{5D2BA687-50BD-4862-83C0-6F6AE4375ABB}" destId="{A64AF5BB-C344-4863-BC70-72FE35F408A3}" srcOrd="2" destOrd="0" parTransId="{992AC2DA-5B08-4EC7-AA75-329F6BD066C3}" sibTransId="{07BF43B4-49DE-4DA7-BB32-2C4BB8F595C1}"/>
    <dgm:cxn modelId="{29F0098B-9EE1-483A-8B6C-8606B1B9BCDA}" srcId="{5D2BA687-50BD-4862-83C0-6F6AE4375ABB}" destId="{DB395497-A28F-43EA-9BFE-6FE87108AFE9}" srcOrd="1" destOrd="0" parTransId="{9DDAB302-E3A6-447C-A47F-487C2F2D6F95}" sibTransId="{E3E5034F-E900-44B2-8BB9-432BA51370D7}"/>
    <dgm:cxn modelId="{D32463B1-387E-408B-806F-DF365C2683F5}" type="presOf" srcId="{A64AF5BB-C344-4863-BC70-72FE35F408A3}" destId="{C6375912-5C94-4C59-944F-78100422D59F}" srcOrd="0" destOrd="0" presId="urn:microsoft.com/office/officeart/2005/8/layout/vProcess5"/>
    <dgm:cxn modelId="{FC62CF83-3F40-458C-A70C-574D57403017}" type="presOf" srcId="{3458E689-CC08-4835-911C-099D1649F0FF}" destId="{99A1057B-A119-4C2C-9CFB-58ED323D8856}" srcOrd="1" destOrd="0" presId="urn:microsoft.com/office/officeart/2005/8/layout/vProcess5"/>
    <dgm:cxn modelId="{62C6EB3C-8105-4EC6-BD43-013D41767A8B}" type="presOf" srcId="{DB395497-A28F-43EA-9BFE-6FE87108AFE9}" destId="{1A8279E3-F759-4EEF-BD07-8F38BEBF0421}" srcOrd="0" destOrd="0" presId="urn:microsoft.com/office/officeart/2005/8/layout/vProcess5"/>
    <dgm:cxn modelId="{AAC1F6A2-B173-4D5D-87AB-12F9F759F5C0}" type="presOf" srcId="{3B9605CF-C9D4-4BF2-80A0-F2D61F8170EC}" destId="{6E76D47A-EF8C-450A-987F-33AB80CFC2C1}" srcOrd="0" destOrd="0" presId="urn:microsoft.com/office/officeart/2005/8/layout/vProcess5"/>
    <dgm:cxn modelId="{BE81B91C-F056-4361-94C1-B022BF00D98D}" type="presOf" srcId="{07BF43B4-49DE-4DA7-BB32-2C4BB8F595C1}" destId="{B8397989-6709-4B23-8B6A-B9523264419C}" srcOrd="0" destOrd="0" presId="urn:microsoft.com/office/officeart/2005/8/layout/vProcess5"/>
    <dgm:cxn modelId="{B4E330B9-DFE0-4AB6-947A-49CAEFBA729E}" type="presOf" srcId="{E3E5034F-E900-44B2-8BB9-432BA51370D7}" destId="{490FAED6-9AA3-4B00-B778-75C9353095BF}" srcOrd="0" destOrd="0" presId="urn:microsoft.com/office/officeart/2005/8/layout/vProcess5"/>
    <dgm:cxn modelId="{6EDE4B32-87EE-44FE-ACF4-1E29FBA24B32}" type="presOf" srcId="{3458E689-CC08-4835-911C-099D1649F0FF}" destId="{6F43CBDE-8D27-4269-A380-9E558DB569DB}" srcOrd="0" destOrd="0" presId="urn:microsoft.com/office/officeart/2005/8/layout/vProcess5"/>
    <dgm:cxn modelId="{A012D3A4-BBF5-4E98-A50A-6EF335A18B58}" srcId="{5D2BA687-50BD-4862-83C0-6F6AE4375ABB}" destId="{E5F6446C-A123-4549-9142-94A4F850C4EE}" srcOrd="3" destOrd="0" parTransId="{90BDC0D6-FD58-4329-8686-8161551F881E}" sibTransId="{BE30E00E-885B-42C4-AC71-C552E67BED96}"/>
    <dgm:cxn modelId="{2A1E6CD6-D6B9-401F-A25E-D96E0AEF4A72}" type="presOf" srcId="{A64AF5BB-C344-4863-BC70-72FE35F408A3}" destId="{80ADA263-FE36-4834-AA0A-E1DE3D12F367}" srcOrd="1" destOrd="0" presId="urn:microsoft.com/office/officeart/2005/8/layout/vProcess5"/>
    <dgm:cxn modelId="{29B1EEAC-0F9E-4DDE-B9EF-F88C428DA181}" type="presParOf" srcId="{0873B17C-AA4D-465A-8601-68F16BE61A26}" destId="{C0933578-7135-4214-8FD3-3013B33DA431}" srcOrd="0" destOrd="0" presId="urn:microsoft.com/office/officeart/2005/8/layout/vProcess5"/>
    <dgm:cxn modelId="{9766423E-5174-4EFE-8067-4A2278C7554C}" type="presParOf" srcId="{0873B17C-AA4D-465A-8601-68F16BE61A26}" destId="{6F43CBDE-8D27-4269-A380-9E558DB569DB}" srcOrd="1" destOrd="0" presId="urn:microsoft.com/office/officeart/2005/8/layout/vProcess5"/>
    <dgm:cxn modelId="{B18406A3-D950-45F4-A4B2-F6E274651AC8}" type="presParOf" srcId="{0873B17C-AA4D-465A-8601-68F16BE61A26}" destId="{1A8279E3-F759-4EEF-BD07-8F38BEBF0421}" srcOrd="2" destOrd="0" presId="urn:microsoft.com/office/officeart/2005/8/layout/vProcess5"/>
    <dgm:cxn modelId="{07E66BDF-6D61-41B7-BFE3-C58BA3054922}" type="presParOf" srcId="{0873B17C-AA4D-465A-8601-68F16BE61A26}" destId="{C6375912-5C94-4C59-944F-78100422D59F}" srcOrd="3" destOrd="0" presId="urn:microsoft.com/office/officeart/2005/8/layout/vProcess5"/>
    <dgm:cxn modelId="{072F57EA-1A1F-4F7D-8A3D-3D57A999B0F5}" type="presParOf" srcId="{0873B17C-AA4D-465A-8601-68F16BE61A26}" destId="{F7F459B9-702C-4BFA-923F-6B4E95A06C94}" srcOrd="4" destOrd="0" presId="urn:microsoft.com/office/officeart/2005/8/layout/vProcess5"/>
    <dgm:cxn modelId="{E485674E-3969-48E7-97F2-8688C4207626}" type="presParOf" srcId="{0873B17C-AA4D-465A-8601-68F16BE61A26}" destId="{6E76D47A-EF8C-450A-987F-33AB80CFC2C1}" srcOrd="5" destOrd="0" presId="urn:microsoft.com/office/officeart/2005/8/layout/vProcess5"/>
    <dgm:cxn modelId="{7B7F5DF3-9241-4AB5-8282-A7EAC27D3C08}" type="presParOf" srcId="{0873B17C-AA4D-465A-8601-68F16BE61A26}" destId="{490FAED6-9AA3-4B00-B778-75C9353095BF}" srcOrd="6" destOrd="0" presId="urn:microsoft.com/office/officeart/2005/8/layout/vProcess5"/>
    <dgm:cxn modelId="{CA1BAA99-27A0-4486-8D0F-DDDBE80BB054}" type="presParOf" srcId="{0873B17C-AA4D-465A-8601-68F16BE61A26}" destId="{B8397989-6709-4B23-8B6A-B9523264419C}" srcOrd="7" destOrd="0" presId="urn:microsoft.com/office/officeart/2005/8/layout/vProcess5"/>
    <dgm:cxn modelId="{DE6C7CA5-293D-45CC-9A42-882B8966E450}" type="presParOf" srcId="{0873B17C-AA4D-465A-8601-68F16BE61A26}" destId="{99A1057B-A119-4C2C-9CFB-58ED323D8856}" srcOrd="8" destOrd="0" presId="urn:microsoft.com/office/officeart/2005/8/layout/vProcess5"/>
    <dgm:cxn modelId="{C884E1B4-939E-4259-BEA9-B2D10FA35772}" type="presParOf" srcId="{0873B17C-AA4D-465A-8601-68F16BE61A26}" destId="{64650929-ED43-4FE5-9783-FFEDB009B73E}" srcOrd="9" destOrd="0" presId="urn:microsoft.com/office/officeart/2005/8/layout/vProcess5"/>
    <dgm:cxn modelId="{0D82B079-312F-4290-B166-68F4E4DE81F9}" type="presParOf" srcId="{0873B17C-AA4D-465A-8601-68F16BE61A26}" destId="{80ADA263-FE36-4834-AA0A-E1DE3D12F367}" srcOrd="10" destOrd="0" presId="urn:microsoft.com/office/officeart/2005/8/layout/vProcess5"/>
    <dgm:cxn modelId="{AEA4EA9A-85AE-4AC4-A808-B94A24091288}" type="presParOf" srcId="{0873B17C-AA4D-465A-8601-68F16BE61A26}" destId="{193F8318-7D2B-4EC0-9632-5ADD29F088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9201A-31B9-430E-BEB6-6FBB75F2C151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4861DD-B2BD-484E-BFDB-877721F2C4FA}">
      <dgm:prSet/>
      <dgm:spPr/>
      <dgm:t>
        <a:bodyPr/>
        <a:lstStyle/>
        <a:p>
          <a:r>
            <a:rPr lang="en-US"/>
            <a:t>Clara Schumann’s narrative has been subject to significant alteration over time</a:t>
          </a:r>
        </a:p>
      </dgm:t>
    </dgm:pt>
    <dgm:pt modelId="{CEB3C423-46FF-479B-9955-614290539F68}" type="parTrans" cxnId="{8ED94CE9-5AA0-4C6A-8C16-0759DF9B7669}">
      <dgm:prSet/>
      <dgm:spPr/>
      <dgm:t>
        <a:bodyPr/>
        <a:lstStyle/>
        <a:p>
          <a:endParaRPr lang="en-US"/>
        </a:p>
      </dgm:t>
    </dgm:pt>
    <dgm:pt modelId="{FD7704AD-11FC-4B2C-B08D-641D533CADD9}" type="sibTrans" cxnId="{8ED94CE9-5AA0-4C6A-8C16-0759DF9B7669}">
      <dgm:prSet/>
      <dgm:spPr/>
      <dgm:t>
        <a:bodyPr/>
        <a:lstStyle/>
        <a:p>
          <a:endParaRPr lang="en-US"/>
        </a:p>
      </dgm:t>
    </dgm:pt>
    <dgm:pt modelId="{0190CE0D-BF1D-409D-9687-A9ADC462303C}">
      <dgm:prSet/>
      <dgm:spPr/>
      <dgm:t>
        <a:bodyPr/>
        <a:lstStyle/>
        <a:p>
          <a:r>
            <a:rPr lang="en-US" dirty="0" smtClean="0"/>
            <a:t>Despite this, she </a:t>
          </a:r>
          <a:r>
            <a:rPr lang="en-US" dirty="0"/>
            <a:t>was long cast as a performer who gave up her art during her marriage, making her fit a socially expected role</a:t>
          </a:r>
        </a:p>
      </dgm:t>
    </dgm:pt>
    <dgm:pt modelId="{C3413C7D-0873-4778-88C6-7CD65967CE9C}" type="parTrans" cxnId="{B062ABF8-18E2-4C0B-8FCC-084CA864D814}">
      <dgm:prSet/>
      <dgm:spPr/>
      <dgm:t>
        <a:bodyPr/>
        <a:lstStyle/>
        <a:p>
          <a:endParaRPr lang="en-US"/>
        </a:p>
      </dgm:t>
    </dgm:pt>
    <dgm:pt modelId="{56AB75FB-5B57-4308-9C44-E398895D9057}" type="sibTrans" cxnId="{B062ABF8-18E2-4C0B-8FCC-084CA864D814}">
      <dgm:prSet/>
      <dgm:spPr/>
      <dgm:t>
        <a:bodyPr/>
        <a:lstStyle/>
        <a:p>
          <a:endParaRPr lang="en-US"/>
        </a:p>
      </dgm:t>
    </dgm:pt>
    <dgm:pt modelId="{DD80C4EE-CA87-4C27-88BC-5CB0F24758B9}">
      <dgm:prSet/>
      <dgm:spPr/>
      <dgm:t>
        <a:bodyPr/>
        <a:lstStyle/>
        <a:p>
          <a:r>
            <a:rPr lang="en-US"/>
            <a:t>In truth, she performed throughout her marriage, even throughout the ten-year period during which eight children were born to the family</a:t>
          </a:r>
        </a:p>
      </dgm:t>
    </dgm:pt>
    <dgm:pt modelId="{3F4E0AF0-D097-4D75-BACF-22AC41E35A69}" type="parTrans" cxnId="{639F21A0-2C99-4813-B406-0CB815130E00}">
      <dgm:prSet/>
      <dgm:spPr/>
      <dgm:t>
        <a:bodyPr/>
        <a:lstStyle/>
        <a:p>
          <a:endParaRPr lang="en-US"/>
        </a:p>
      </dgm:t>
    </dgm:pt>
    <dgm:pt modelId="{5D40589D-DA03-4302-B10D-FD4E2076A8AC}" type="sibTrans" cxnId="{639F21A0-2C99-4813-B406-0CB815130E00}">
      <dgm:prSet/>
      <dgm:spPr/>
      <dgm:t>
        <a:bodyPr/>
        <a:lstStyle/>
        <a:p>
          <a:endParaRPr lang="en-US"/>
        </a:p>
      </dgm:t>
    </dgm:pt>
    <dgm:pt modelId="{2E4BB81F-BDD9-4B1B-A4D2-6AD91EEE8A4E}">
      <dgm:prSet/>
      <dgm:spPr/>
      <dgm:t>
        <a:bodyPr/>
        <a:lstStyle/>
        <a:p>
          <a:r>
            <a:rPr lang="en-US" dirty="0"/>
            <a:t>By the end of her career, </a:t>
          </a:r>
          <a:r>
            <a:rPr lang="en-US" dirty="0" smtClean="0"/>
            <a:t>Schumann </a:t>
          </a:r>
          <a:r>
            <a:rPr lang="en-US" dirty="0"/>
            <a:t>had performed 38 extensive foreign tours, and enumerable </a:t>
          </a:r>
          <a:r>
            <a:rPr lang="en-US" dirty="0" smtClean="0"/>
            <a:t>concerts </a:t>
          </a:r>
          <a:r>
            <a:rPr lang="en-US" dirty="0"/>
            <a:t>in Germany</a:t>
          </a:r>
        </a:p>
      </dgm:t>
    </dgm:pt>
    <dgm:pt modelId="{4C04DB8E-A9CD-47A9-B7FF-BED9358C6A38}" type="parTrans" cxnId="{2C3E6DF9-2392-4F54-8A79-4AAD937F2A80}">
      <dgm:prSet/>
      <dgm:spPr/>
      <dgm:t>
        <a:bodyPr/>
        <a:lstStyle/>
        <a:p>
          <a:endParaRPr lang="en-US"/>
        </a:p>
      </dgm:t>
    </dgm:pt>
    <dgm:pt modelId="{269C80E5-03AA-4009-B648-F93796A3FB85}" type="sibTrans" cxnId="{2C3E6DF9-2392-4F54-8A79-4AAD937F2A80}">
      <dgm:prSet/>
      <dgm:spPr/>
      <dgm:t>
        <a:bodyPr/>
        <a:lstStyle/>
        <a:p>
          <a:endParaRPr lang="en-US"/>
        </a:p>
      </dgm:t>
    </dgm:pt>
    <dgm:pt modelId="{EEE0B26E-7E0F-4CC6-8484-8A9AC891FAA2}" type="pres">
      <dgm:prSet presAssocID="{9799201A-31B9-430E-BEB6-6FBB75F2C1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6B38E8-2ACD-4D51-96FD-B797F7FCC307}" type="pres">
      <dgm:prSet presAssocID="{DA4861DD-B2BD-484E-BFDB-877721F2C4FA}" presName="hierRoot1" presStyleCnt="0"/>
      <dgm:spPr/>
    </dgm:pt>
    <dgm:pt modelId="{5DC9F2AB-9466-41DB-8AB1-5CBAAAA078EA}" type="pres">
      <dgm:prSet presAssocID="{DA4861DD-B2BD-484E-BFDB-877721F2C4FA}" presName="composite" presStyleCnt="0"/>
      <dgm:spPr/>
    </dgm:pt>
    <dgm:pt modelId="{369D7E66-0084-4046-9D61-C49ED6ECA97B}" type="pres">
      <dgm:prSet presAssocID="{DA4861DD-B2BD-484E-BFDB-877721F2C4FA}" presName="background" presStyleLbl="node0" presStyleIdx="0" presStyleCnt="2"/>
      <dgm:spPr/>
    </dgm:pt>
    <dgm:pt modelId="{188B731A-06F6-4D4C-BAAD-685D8DFE9C29}" type="pres">
      <dgm:prSet presAssocID="{DA4861DD-B2BD-484E-BFDB-877721F2C4F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832E3C-5B99-41F6-A64C-9C1A38335EE6}" type="pres">
      <dgm:prSet presAssocID="{DA4861DD-B2BD-484E-BFDB-877721F2C4FA}" presName="hierChild2" presStyleCnt="0"/>
      <dgm:spPr/>
    </dgm:pt>
    <dgm:pt modelId="{6C1B34AB-26C4-4A2F-AF54-B7A9486C0E77}" type="pres">
      <dgm:prSet presAssocID="{C3413C7D-0873-4778-88C6-7CD65967CE9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465790F-F7DA-4B39-AC78-719FADF383A9}" type="pres">
      <dgm:prSet presAssocID="{0190CE0D-BF1D-409D-9687-A9ADC462303C}" presName="hierRoot2" presStyleCnt="0"/>
      <dgm:spPr/>
    </dgm:pt>
    <dgm:pt modelId="{7A2F1B97-BB6B-4623-958A-5647D69A1BDA}" type="pres">
      <dgm:prSet presAssocID="{0190CE0D-BF1D-409D-9687-A9ADC462303C}" presName="composite2" presStyleCnt="0"/>
      <dgm:spPr/>
    </dgm:pt>
    <dgm:pt modelId="{04A717C7-6ECD-41E3-A172-6CBE9CEF8B90}" type="pres">
      <dgm:prSet presAssocID="{0190CE0D-BF1D-409D-9687-A9ADC462303C}" presName="background2" presStyleLbl="node2" presStyleIdx="0" presStyleCnt="2"/>
      <dgm:spPr/>
    </dgm:pt>
    <dgm:pt modelId="{DED9CDDD-320B-4CF7-8700-ACD4FDE08E2C}" type="pres">
      <dgm:prSet presAssocID="{0190CE0D-BF1D-409D-9687-A9ADC462303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A2EF8-4050-4ACD-8490-928AF06BF9BA}" type="pres">
      <dgm:prSet presAssocID="{0190CE0D-BF1D-409D-9687-A9ADC462303C}" presName="hierChild3" presStyleCnt="0"/>
      <dgm:spPr/>
    </dgm:pt>
    <dgm:pt modelId="{315678B0-6A09-4A09-A50E-E7A50C3B3084}" type="pres">
      <dgm:prSet presAssocID="{3F4E0AF0-D097-4D75-BACF-22AC41E35A6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813C14B-15E7-4D39-A8B5-5E9731D9E697}" type="pres">
      <dgm:prSet presAssocID="{DD80C4EE-CA87-4C27-88BC-5CB0F24758B9}" presName="hierRoot2" presStyleCnt="0"/>
      <dgm:spPr/>
    </dgm:pt>
    <dgm:pt modelId="{7B579C96-1C93-494D-8526-887153B5C323}" type="pres">
      <dgm:prSet presAssocID="{DD80C4EE-CA87-4C27-88BC-5CB0F24758B9}" presName="composite2" presStyleCnt="0"/>
      <dgm:spPr/>
    </dgm:pt>
    <dgm:pt modelId="{7629ED74-BC4C-4B90-8016-608C00A1964F}" type="pres">
      <dgm:prSet presAssocID="{DD80C4EE-CA87-4C27-88BC-5CB0F24758B9}" presName="background2" presStyleLbl="node2" presStyleIdx="1" presStyleCnt="2"/>
      <dgm:spPr/>
    </dgm:pt>
    <dgm:pt modelId="{57E6C92E-8D6D-4BE6-8603-B3A20CFE8199}" type="pres">
      <dgm:prSet presAssocID="{DD80C4EE-CA87-4C27-88BC-5CB0F24758B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978E4-1004-4DEA-8078-474C0BA55DBC}" type="pres">
      <dgm:prSet presAssocID="{DD80C4EE-CA87-4C27-88BC-5CB0F24758B9}" presName="hierChild3" presStyleCnt="0"/>
      <dgm:spPr/>
    </dgm:pt>
    <dgm:pt modelId="{CC8B86DC-0A19-4184-AF19-B2EC8A643942}" type="pres">
      <dgm:prSet presAssocID="{2E4BB81F-BDD9-4B1B-A4D2-6AD91EEE8A4E}" presName="hierRoot1" presStyleCnt="0"/>
      <dgm:spPr/>
    </dgm:pt>
    <dgm:pt modelId="{A5442815-7E3D-455F-A935-48328EDB053D}" type="pres">
      <dgm:prSet presAssocID="{2E4BB81F-BDD9-4B1B-A4D2-6AD91EEE8A4E}" presName="composite" presStyleCnt="0"/>
      <dgm:spPr/>
    </dgm:pt>
    <dgm:pt modelId="{07F6DE1E-590A-45D2-972B-DF99639FCC28}" type="pres">
      <dgm:prSet presAssocID="{2E4BB81F-BDD9-4B1B-A4D2-6AD91EEE8A4E}" presName="background" presStyleLbl="node0" presStyleIdx="1" presStyleCnt="2"/>
      <dgm:spPr/>
    </dgm:pt>
    <dgm:pt modelId="{6CD3ED8A-2298-43F9-A5B6-4295021241C4}" type="pres">
      <dgm:prSet presAssocID="{2E4BB81F-BDD9-4B1B-A4D2-6AD91EEE8A4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3051A-999B-4ED2-8B4D-958A9D7214B9}" type="pres">
      <dgm:prSet presAssocID="{2E4BB81F-BDD9-4B1B-A4D2-6AD91EEE8A4E}" presName="hierChild2" presStyleCnt="0"/>
      <dgm:spPr/>
    </dgm:pt>
  </dgm:ptLst>
  <dgm:cxnLst>
    <dgm:cxn modelId="{B062ABF8-18E2-4C0B-8FCC-084CA864D814}" srcId="{DA4861DD-B2BD-484E-BFDB-877721F2C4FA}" destId="{0190CE0D-BF1D-409D-9687-A9ADC462303C}" srcOrd="0" destOrd="0" parTransId="{C3413C7D-0873-4778-88C6-7CD65967CE9C}" sibTransId="{56AB75FB-5B57-4308-9C44-E398895D9057}"/>
    <dgm:cxn modelId="{7C95930F-B079-4F4A-9F69-15742988E9EA}" type="presOf" srcId="{9799201A-31B9-430E-BEB6-6FBB75F2C151}" destId="{EEE0B26E-7E0F-4CC6-8484-8A9AC891FAA2}" srcOrd="0" destOrd="0" presId="urn:microsoft.com/office/officeart/2005/8/layout/hierarchy1"/>
    <dgm:cxn modelId="{AE7860AB-AB09-462C-874B-3BD27A27066D}" type="presOf" srcId="{2E4BB81F-BDD9-4B1B-A4D2-6AD91EEE8A4E}" destId="{6CD3ED8A-2298-43F9-A5B6-4295021241C4}" srcOrd="0" destOrd="0" presId="urn:microsoft.com/office/officeart/2005/8/layout/hierarchy1"/>
    <dgm:cxn modelId="{2C3E6DF9-2392-4F54-8A79-4AAD937F2A80}" srcId="{9799201A-31B9-430E-BEB6-6FBB75F2C151}" destId="{2E4BB81F-BDD9-4B1B-A4D2-6AD91EEE8A4E}" srcOrd="1" destOrd="0" parTransId="{4C04DB8E-A9CD-47A9-B7FF-BED9358C6A38}" sibTransId="{269C80E5-03AA-4009-B648-F93796A3FB85}"/>
    <dgm:cxn modelId="{5AD17B13-E116-43ED-A7C0-7E22888D019A}" type="presOf" srcId="{0190CE0D-BF1D-409D-9687-A9ADC462303C}" destId="{DED9CDDD-320B-4CF7-8700-ACD4FDE08E2C}" srcOrd="0" destOrd="0" presId="urn:microsoft.com/office/officeart/2005/8/layout/hierarchy1"/>
    <dgm:cxn modelId="{3577E883-915E-4442-8FB6-AF1146BFD0B9}" type="presOf" srcId="{DA4861DD-B2BD-484E-BFDB-877721F2C4FA}" destId="{188B731A-06F6-4D4C-BAAD-685D8DFE9C29}" srcOrd="0" destOrd="0" presId="urn:microsoft.com/office/officeart/2005/8/layout/hierarchy1"/>
    <dgm:cxn modelId="{639F21A0-2C99-4813-B406-0CB815130E00}" srcId="{DA4861DD-B2BD-484E-BFDB-877721F2C4FA}" destId="{DD80C4EE-CA87-4C27-88BC-5CB0F24758B9}" srcOrd="1" destOrd="0" parTransId="{3F4E0AF0-D097-4D75-BACF-22AC41E35A69}" sibTransId="{5D40589D-DA03-4302-B10D-FD4E2076A8AC}"/>
    <dgm:cxn modelId="{D4E6EB71-012F-4AD9-8A85-B723CEEA2AA9}" type="presOf" srcId="{DD80C4EE-CA87-4C27-88BC-5CB0F24758B9}" destId="{57E6C92E-8D6D-4BE6-8603-B3A20CFE8199}" srcOrd="0" destOrd="0" presId="urn:microsoft.com/office/officeart/2005/8/layout/hierarchy1"/>
    <dgm:cxn modelId="{8ED94CE9-5AA0-4C6A-8C16-0759DF9B7669}" srcId="{9799201A-31B9-430E-BEB6-6FBB75F2C151}" destId="{DA4861DD-B2BD-484E-BFDB-877721F2C4FA}" srcOrd="0" destOrd="0" parTransId="{CEB3C423-46FF-479B-9955-614290539F68}" sibTransId="{FD7704AD-11FC-4B2C-B08D-641D533CADD9}"/>
    <dgm:cxn modelId="{FCD88117-C995-4EE6-977A-6454CEFFD054}" type="presOf" srcId="{3F4E0AF0-D097-4D75-BACF-22AC41E35A69}" destId="{315678B0-6A09-4A09-A50E-E7A50C3B3084}" srcOrd="0" destOrd="0" presId="urn:microsoft.com/office/officeart/2005/8/layout/hierarchy1"/>
    <dgm:cxn modelId="{F030DE91-BB33-4249-8EE9-FCB8A4684E30}" type="presOf" srcId="{C3413C7D-0873-4778-88C6-7CD65967CE9C}" destId="{6C1B34AB-26C4-4A2F-AF54-B7A9486C0E77}" srcOrd="0" destOrd="0" presId="urn:microsoft.com/office/officeart/2005/8/layout/hierarchy1"/>
    <dgm:cxn modelId="{A2E8C1EC-9B08-4406-AF2D-EE8343886FAC}" type="presParOf" srcId="{EEE0B26E-7E0F-4CC6-8484-8A9AC891FAA2}" destId="{396B38E8-2ACD-4D51-96FD-B797F7FCC307}" srcOrd="0" destOrd="0" presId="urn:microsoft.com/office/officeart/2005/8/layout/hierarchy1"/>
    <dgm:cxn modelId="{D1FFCC3B-8D30-4C65-8134-C65E920A443E}" type="presParOf" srcId="{396B38E8-2ACD-4D51-96FD-B797F7FCC307}" destId="{5DC9F2AB-9466-41DB-8AB1-5CBAAAA078EA}" srcOrd="0" destOrd="0" presId="urn:microsoft.com/office/officeart/2005/8/layout/hierarchy1"/>
    <dgm:cxn modelId="{0A677D10-4423-4132-AF1B-BF0BEECCCFED}" type="presParOf" srcId="{5DC9F2AB-9466-41DB-8AB1-5CBAAAA078EA}" destId="{369D7E66-0084-4046-9D61-C49ED6ECA97B}" srcOrd="0" destOrd="0" presId="urn:microsoft.com/office/officeart/2005/8/layout/hierarchy1"/>
    <dgm:cxn modelId="{DB8E3B17-D4BA-4D2F-AC22-38C660B6E8FD}" type="presParOf" srcId="{5DC9F2AB-9466-41DB-8AB1-5CBAAAA078EA}" destId="{188B731A-06F6-4D4C-BAAD-685D8DFE9C29}" srcOrd="1" destOrd="0" presId="urn:microsoft.com/office/officeart/2005/8/layout/hierarchy1"/>
    <dgm:cxn modelId="{F98CE7A3-0FBB-40E0-AAF5-E032B45FFA07}" type="presParOf" srcId="{396B38E8-2ACD-4D51-96FD-B797F7FCC307}" destId="{C0832E3C-5B99-41F6-A64C-9C1A38335EE6}" srcOrd="1" destOrd="0" presId="urn:microsoft.com/office/officeart/2005/8/layout/hierarchy1"/>
    <dgm:cxn modelId="{02E02E3E-3261-4BD1-BB55-12660F98B6C2}" type="presParOf" srcId="{C0832E3C-5B99-41F6-A64C-9C1A38335EE6}" destId="{6C1B34AB-26C4-4A2F-AF54-B7A9486C0E77}" srcOrd="0" destOrd="0" presId="urn:microsoft.com/office/officeart/2005/8/layout/hierarchy1"/>
    <dgm:cxn modelId="{5CB3C3CE-1DF1-4CA0-B6AA-C7FFFBB60D2D}" type="presParOf" srcId="{C0832E3C-5B99-41F6-A64C-9C1A38335EE6}" destId="{A465790F-F7DA-4B39-AC78-719FADF383A9}" srcOrd="1" destOrd="0" presId="urn:microsoft.com/office/officeart/2005/8/layout/hierarchy1"/>
    <dgm:cxn modelId="{32014D5C-2CD6-45ED-824A-BB68820EB304}" type="presParOf" srcId="{A465790F-F7DA-4B39-AC78-719FADF383A9}" destId="{7A2F1B97-BB6B-4623-958A-5647D69A1BDA}" srcOrd="0" destOrd="0" presId="urn:microsoft.com/office/officeart/2005/8/layout/hierarchy1"/>
    <dgm:cxn modelId="{AA9B8445-6814-4134-8709-D30147449FBA}" type="presParOf" srcId="{7A2F1B97-BB6B-4623-958A-5647D69A1BDA}" destId="{04A717C7-6ECD-41E3-A172-6CBE9CEF8B90}" srcOrd="0" destOrd="0" presId="urn:microsoft.com/office/officeart/2005/8/layout/hierarchy1"/>
    <dgm:cxn modelId="{84EF1384-FA55-4438-B2D7-F6F756F3C35B}" type="presParOf" srcId="{7A2F1B97-BB6B-4623-958A-5647D69A1BDA}" destId="{DED9CDDD-320B-4CF7-8700-ACD4FDE08E2C}" srcOrd="1" destOrd="0" presId="urn:microsoft.com/office/officeart/2005/8/layout/hierarchy1"/>
    <dgm:cxn modelId="{F6C4F076-E82D-48B7-A71E-E29E6B630552}" type="presParOf" srcId="{A465790F-F7DA-4B39-AC78-719FADF383A9}" destId="{37BA2EF8-4050-4ACD-8490-928AF06BF9BA}" srcOrd="1" destOrd="0" presId="urn:microsoft.com/office/officeart/2005/8/layout/hierarchy1"/>
    <dgm:cxn modelId="{C68173AA-07F5-46A9-B766-16E5D3CD8EA3}" type="presParOf" srcId="{C0832E3C-5B99-41F6-A64C-9C1A38335EE6}" destId="{315678B0-6A09-4A09-A50E-E7A50C3B3084}" srcOrd="2" destOrd="0" presId="urn:microsoft.com/office/officeart/2005/8/layout/hierarchy1"/>
    <dgm:cxn modelId="{9A62269C-FFD9-4AF1-BDC6-332E98BD0C8F}" type="presParOf" srcId="{C0832E3C-5B99-41F6-A64C-9C1A38335EE6}" destId="{E813C14B-15E7-4D39-A8B5-5E9731D9E697}" srcOrd="3" destOrd="0" presId="urn:microsoft.com/office/officeart/2005/8/layout/hierarchy1"/>
    <dgm:cxn modelId="{ADE5A66E-4E94-4208-BB8A-BE140CED0586}" type="presParOf" srcId="{E813C14B-15E7-4D39-A8B5-5E9731D9E697}" destId="{7B579C96-1C93-494D-8526-887153B5C323}" srcOrd="0" destOrd="0" presId="urn:microsoft.com/office/officeart/2005/8/layout/hierarchy1"/>
    <dgm:cxn modelId="{67CE84AE-473E-4981-9C25-F29DEE97BF00}" type="presParOf" srcId="{7B579C96-1C93-494D-8526-887153B5C323}" destId="{7629ED74-BC4C-4B90-8016-608C00A1964F}" srcOrd="0" destOrd="0" presId="urn:microsoft.com/office/officeart/2005/8/layout/hierarchy1"/>
    <dgm:cxn modelId="{C6DA152D-7CF6-4137-84D0-F99DC7751C1D}" type="presParOf" srcId="{7B579C96-1C93-494D-8526-887153B5C323}" destId="{57E6C92E-8D6D-4BE6-8603-B3A20CFE8199}" srcOrd="1" destOrd="0" presId="urn:microsoft.com/office/officeart/2005/8/layout/hierarchy1"/>
    <dgm:cxn modelId="{39916B4E-0DD6-4416-89BA-92FC02343EFC}" type="presParOf" srcId="{E813C14B-15E7-4D39-A8B5-5E9731D9E697}" destId="{DD9978E4-1004-4DEA-8078-474C0BA55DBC}" srcOrd="1" destOrd="0" presId="urn:microsoft.com/office/officeart/2005/8/layout/hierarchy1"/>
    <dgm:cxn modelId="{B0585CD1-DDBE-4E85-BC5A-B4B5E10EFFD8}" type="presParOf" srcId="{EEE0B26E-7E0F-4CC6-8484-8A9AC891FAA2}" destId="{CC8B86DC-0A19-4184-AF19-B2EC8A643942}" srcOrd="1" destOrd="0" presId="urn:microsoft.com/office/officeart/2005/8/layout/hierarchy1"/>
    <dgm:cxn modelId="{788EA9E3-ABE0-4941-A8A7-DDB39BBEC1D4}" type="presParOf" srcId="{CC8B86DC-0A19-4184-AF19-B2EC8A643942}" destId="{A5442815-7E3D-455F-A935-48328EDB053D}" srcOrd="0" destOrd="0" presId="urn:microsoft.com/office/officeart/2005/8/layout/hierarchy1"/>
    <dgm:cxn modelId="{B0783692-2310-40DF-AF8E-4A013A38E0EC}" type="presParOf" srcId="{A5442815-7E3D-455F-A935-48328EDB053D}" destId="{07F6DE1E-590A-45D2-972B-DF99639FCC28}" srcOrd="0" destOrd="0" presId="urn:microsoft.com/office/officeart/2005/8/layout/hierarchy1"/>
    <dgm:cxn modelId="{362E6183-C715-488B-A22D-0E13FB7438E1}" type="presParOf" srcId="{A5442815-7E3D-455F-A935-48328EDB053D}" destId="{6CD3ED8A-2298-43F9-A5B6-4295021241C4}" srcOrd="1" destOrd="0" presId="urn:microsoft.com/office/officeart/2005/8/layout/hierarchy1"/>
    <dgm:cxn modelId="{93747679-E6F5-4988-8002-CAFF87534A61}" type="presParOf" srcId="{CC8B86DC-0A19-4184-AF19-B2EC8A643942}" destId="{9F23051A-999B-4ED2-8B4D-958A9D7214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DECA3E-66A2-467D-A142-FFED0EDF210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1BC4DE-C012-45E5-A22A-CAEE453E107E}">
      <dgm:prSet/>
      <dgm:spPr/>
      <dgm:t>
        <a:bodyPr/>
        <a:lstStyle/>
        <a:p>
          <a:r>
            <a:rPr lang="en-US"/>
            <a:t>Hensel and Schumann rose to prominence in a world that strongly suppressed public musical roles for women</a:t>
          </a:r>
        </a:p>
      </dgm:t>
    </dgm:pt>
    <dgm:pt modelId="{AF5246F5-D57E-408E-9DB9-73B3324F11C8}" type="parTrans" cxnId="{1E971871-A7ED-4C43-B8CE-05763B4D213F}">
      <dgm:prSet/>
      <dgm:spPr/>
      <dgm:t>
        <a:bodyPr/>
        <a:lstStyle/>
        <a:p>
          <a:endParaRPr lang="en-US"/>
        </a:p>
      </dgm:t>
    </dgm:pt>
    <dgm:pt modelId="{AA618928-1147-48BD-A765-3F1D21E82C51}" type="sibTrans" cxnId="{1E971871-A7ED-4C43-B8CE-05763B4D213F}">
      <dgm:prSet/>
      <dgm:spPr/>
      <dgm:t>
        <a:bodyPr/>
        <a:lstStyle/>
        <a:p>
          <a:endParaRPr lang="en-US"/>
        </a:p>
      </dgm:t>
    </dgm:pt>
    <dgm:pt modelId="{1BB25E2D-D65D-4CA0-85B0-28D2B12A2599}">
      <dgm:prSet/>
      <dgm:spPr/>
      <dgm:t>
        <a:bodyPr/>
        <a:lstStyle/>
        <a:p>
          <a:r>
            <a:rPr lang="en-US"/>
            <a:t>Today, the “sister of Felix Mendelssohn” and the “wife of Robert Schumann” are returning to the position of renown that they once held in their own lifetimes</a:t>
          </a:r>
        </a:p>
      </dgm:t>
    </dgm:pt>
    <dgm:pt modelId="{3E534E0E-C0A5-4C3A-A31A-BFC4DE352D1A}" type="parTrans" cxnId="{2CAD06DD-862F-4782-BC97-8FB6E4683868}">
      <dgm:prSet/>
      <dgm:spPr/>
      <dgm:t>
        <a:bodyPr/>
        <a:lstStyle/>
        <a:p>
          <a:endParaRPr lang="en-US"/>
        </a:p>
      </dgm:t>
    </dgm:pt>
    <dgm:pt modelId="{E814412F-6213-478F-BEFF-45F5C7F9FD34}" type="sibTrans" cxnId="{2CAD06DD-862F-4782-BC97-8FB6E4683868}">
      <dgm:prSet/>
      <dgm:spPr/>
      <dgm:t>
        <a:bodyPr/>
        <a:lstStyle/>
        <a:p>
          <a:endParaRPr lang="en-US"/>
        </a:p>
      </dgm:t>
    </dgm:pt>
    <dgm:pt modelId="{C48F5598-8698-48DE-A38E-426E96AEC5DE}" type="pres">
      <dgm:prSet presAssocID="{9FDECA3E-66A2-467D-A142-FFED0EDF21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5AC6BD-1CA0-4DA9-ADF9-BDD81517542B}" type="pres">
      <dgm:prSet presAssocID="{1C1BC4DE-C012-45E5-A22A-CAEE453E107E}" presName="hierRoot1" presStyleCnt="0"/>
      <dgm:spPr/>
    </dgm:pt>
    <dgm:pt modelId="{780BD7F6-0E91-437D-91E8-73F97E7943CE}" type="pres">
      <dgm:prSet presAssocID="{1C1BC4DE-C012-45E5-A22A-CAEE453E107E}" presName="composite" presStyleCnt="0"/>
      <dgm:spPr/>
    </dgm:pt>
    <dgm:pt modelId="{59582F99-2FC4-4A3A-B3C6-BBB62A2A6D47}" type="pres">
      <dgm:prSet presAssocID="{1C1BC4DE-C012-45E5-A22A-CAEE453E107E}" presName="background" presStyleLbl="node0" presStyleIdx="0" presStyleCnt="2"/>
      <dgm:spPr/>
    </dgm:pt>
    <dgm:pt modelId="{D3D4E0D0-32DC-4DB9-9B61-5EB95BCD9402}" type="pres">
      <dgm:prSet presAssocID="{1C1BC4DE-C012-45E5-A22A-CAEE453E107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3ED63-75F3-40CF-B910-1ECA74F32F75}" type="pres">
      <dgm:prSet presAssocID="{1C1BC4DE-C012-45E5-A22A-CAEE453E107E}" presName="hierChild2" presStyleCnt="0"/>
      <dgm:spPr/>
    </dgm:pt>
    <dgm:pt modelId="{4732AD6B-5392-4DAA-A1C4-05680CE87030}" type="pres">
      <dgm:prSet presAssocID="{1BB25E2D-D65D-4CA0-85B0-28D2B12A2599}" presName="hierRoot1" presStyleCnt="0"/>
      <dgm:spPr/>
    </dgm:pt>
    <dgm:pt modelId="{00DB4588-1B0C-440E-AB4C-71BAB3B6FE88}" type="pres">
      <dgm:prSet presAssocID="{1BB25E2D-D65D-4CA0-85B0-28D2B12A2599}" presName="composite" presStyleCnt="0"/>
      <dgm:spPr/>
    </dgm:pt>
    <dgm:pt modelId="{678DEB15-2E5E-402C-8FCC-7354021911DC}" type="pres">
      <dgm:prSet presAssocID="{1BB25E2D-D65D-4CA0-85B0-28D2B12A2599}" presName="background" presStyleLbl="node0" presStyleIdx="1" presStyleCnt="2"/>
      <dgm:spPr/>
    </dgm:pt>
    <dgm:pt modelId="{9E06EA3D-F26D-4141-A789-3FD249360B84}" type="pres">
      <dgm:prSet presAssocID="{1BB25E2D-D65D-4CA0-85B0-28D2B12A259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98D93-DAD5-4AC2-8C57-F29D6B145AD7}" type="pres">
      <dgm:prSet presAssocID="{1BB25E2D-D65D-4CA0-85B0-28D2B12A2599}" presName="hierChild2" presStyleCnt="0"/>
      <dgm:spPr/>
    </dgm:pt>
  </dgm:ptLst>
  <dgm:cxnLst>
    <dgm:cxn modelId="{11F455A3-6A1A-4920-85BD-F5F64894C87A}" type="presOf" srcId="{1C1BC4DE-C012-45E5-A22A-CAEE453E107E}" destId="{D3D4E0D0-32DC-4DB9-9B61-5EB95BCD9402}" srcOrd="0" destOrd="0" presId="urn:microsoft.com/office/officeart/2005/8/layout/hierarchy1"/>
    <dgm:cxn modelId="{2CAD06DD-862F-4782-BC97-8FB6E4683868}" srcId="{9FDECA3E-66A2-467D-A142-FFED0EDF210B}" destId="{1BB25E2D-D65D-4CA0-85B0-28D2B12A2599}" srcOrd="1" destOrd="0" parTransId="{3E534E0E-C0A5-4C3A-A31A-BFC4DE352D1A}" sibTransId="{E814412F-6213-478F-BEFF-45F5C7F9FD34}"/>
    <dgm:cxn modelId="{1E971871-A7ED-4C43-B8CE-05763B4D213F}" srcId="{9FDECA3E-66A2-467D-A142-FFED0EDF210B}" destId="{1C1BC4DE-C012-45E5-A22A-CAEE453E107E}" srcOrd="0" destOrd="0" parTransId="{AF5246F5-D57E-408E-9DB9-73B3324F11C8}" sibTransId="{AA618928-1147-48BD-A765-3F1D21E82C51}"/>
    <dgm:cxn modelId="{0C25DEE1-A64A-4143-B775-14A29A8811B7}" type="presOf" srcId="{1BB25E2D-D65D-4CA0-85B0-28D2B12A2599}" destId="{9E06EA3D-F26D-4141-A789-3FD249360B84}" srcOrd="0" destOrd="0" presId="urn:microsoft.com/office/officeart/2005/8/layout/hierarchy1"/>
    <dgm:cxn modelId="{1F34F89B-4F80-4C7C-95F7-C3EF5F32E313}" type="presOf" srcId="{9FDECA3E-66A2-467D-A142-FFED0EDF210B}" destId="{C48F5598-8698-48DE-A38E-426E96AEC5DE}" srcOrd="0" destOrd="0" presId="urn:microsoft.com/office/officeart/2005/8/layout/hierarchy1"/>
    <dgm:cxn modelId="{E8507361-D155-4AC7-B7A9-E624E753B585}" type="presParOf" srcId="{C48F5598-8698-48DE-A38E-426E96AEC5DE}" destId="{0F5AC6BD-1CA0-4DA9-ADF9-BDD81517542B}" srcOrd="0" destOrd="0" presId="urn:microsoft.com/office/officeart/2005/8/layout/hierarchy1"/>
    <dgm:cxn modelId="{6D2918B8-363C-49A0-9228-75673629D628}" type="presParOf" srcId="{0F5AC6BD-1CA0-4DA9-ADF9-BDD81517542B}" destId="{780BD7F6-0E91-437D-91E8-73F97E7943CE}" srcOrd="0" destOrd="0" presId="urn:microsoft.com/office/officeart/2005/8/layout/hierarchy1"/>
    <dgm:cxn modelId="{077ADEC1-2207-4D0F-B1F5-2125B508C44C}" type="presParOf" srcId="{780BD7F6-0E91-437D-91E8-73F97E7943CE}" destId="{59582F99-2FC4-4A3A-B3C6-BBB62A2A6D47}" srcOrd="0" destOrd="0" presId="urn:microsoft.com/office/officeart/2005/8/layout/hierarchy1"/>
    <dgm:cxn modelId="{7F6C20C7-E872-4032-AF72-A5DDC3D97042}" type="presParOf" srcId="{780BD7F6-0E91-437D-91E8-73F97E7943CE}" destId="{D3D4E0D0-32DC-4DB9-9B61-5EB95BCD9402}" srcOrd="1" destOrd="0" presId="urn:microsoft.com/office/officeart/2005/8/layout/hierarchy1"/>
    <dgm:cxn modelId="{7E9A5452-8027-4FBA-B5AD-7B1EAA532CA4}" type="presParOf" srcId="{0F5AC6BD-1CA0-4DA9-ADF9-BDD81517542B}" destId="{5843ED63-75F3-40CF-B910-1ECA74F32F75}" srcOrd="1" destOrd="0" presId="urn:microsoft.com/office/officeart/2005/8/layout/hierarchy1"/>
    <dgm:cxn modelId="{49B046F8-7224-441D-B7E3-9903BFCE6819}" type="presParOf" srcId="{C48F5598-8698-48DE-A38E-426E96AEC5DE}" destId="{4732AD6B-5392-4DAA-A1C4-05680CE87030}" srcOrd="1" destOrd="0" presId="urn:microsoft.com/office/officeart/2005/8/layout/hierarchy1"/>
    <dgm:cxn modelId="{A4BE069A-9BEC-479D-9ABB-51F2AC30A8D0}" type="presParOf" srcId="{4732AD6B-5392-4DAA-A1C4-05680CE87030}" destId="{00DB4588-1B0C-440E-AB4C-71BAB3B6FE88}" srcOrd="0" destOrd="0" presId="urn:microsoft.com/office/officeart/2005/8/layout/hierarchy1"/>
    <dgm:cxn modelId="{586424B8-56A4-4FEA-A17B-015050C9B31D}" type="presParOf" srcId="{00DB4588-1B0C-440E-AB4C-71BAB3B6FE88}" destId="{678DEB15-2E5E-402C-8FCC-7354021911DC}" srcOrd="0" destOrd="0" presId="urn:microsoft.com/office/officeart/2005/8/layout/hierarchy1"/>
    <dgm:cxn modelId="{BDF4EACA-BDA0-4B68-A11B-AD80EFC6B1C0}" type="presParOf" srcId="{00DB4588-1B0C-440E-AB4C-71BAB3B6FE88}" destId="{9E06EA3D-F26D-4141-A789-3FD249360B84}" srcOrd="1" destOrd="0" presId="urn:microsoft.com/office/officeart/2005/8/layout/hierarchy1"/>
    <dgm:cxn modelId="{797265BF-7A7B-438E-B1E9-7DDC0B846D2D}" type="presParOf" srcId="{4732AD6B-5392-4DAA-A1C4-05680CE87030}" destId="{6AA98D93-DAD5-4AC2-8C57-F29D6B145A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9D22-803E-477C-A9FE-5D814A0E8392}">
      <dsp:nvSpPr>
        <dsp:cNvPr id="0" name=""/>
        <dsp:cNvSpPr/>
      </dsp:nvSpPr>
      <dsp:spPr>
        <a:xfrm>
          <a:off x="0" y="1077965"/>
          <a:ext cx="7434906" cy="1990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61AD2-0DE6-4139-9AB3-C8445883CFE0}">
      <dsp:nvSpPr>
        <dsp:cNvPr id="0" name=""/>
        <dsp:cNvSpPr/>
      </dsp:nvSpPr>
      <dsp:spPr>
        <a:xfrm>
          <a:off x="602002" y="1525735"/>
          <a:ext cx="1094549" cy="1094549"/>
        </a:xfrm>
        <a:prstGeom prst="rect">
          <a:avLst/>
        </a:prstGeom>
        <a:solidFill>
          <a:schemeClr val="bg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E9A32-8248-466C-AFA0-FA63F3517462}">
      <dsp:nvSpPr>
        <dsp:cNvPr id="0" name=""/>
        <dsp:cNvSpPr/>
      </dsp:nvSpPr>
      <dsp:spPr>
        <a:xfrm>
          <a:off x="2298553" y="1077965"/>
          <a:ext cx="5136352" cy="199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18" tIns="210618" rIns="210618" bIns="21061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 the Romantic era, wealthy families still generated well-educated and well-known musicians</a:t>
          </a:r>
        </a:p>
      </dsp:txBody>
      <dsp:txXfrm>
        <a:off x="2298553" y="1077965"/>
        <a:ext cx="5136352" cy="1990089"/>
      </dsp:txXfrm>
    </dsp:sp>
    <dsp:sp modelId="{23C888BF-8B5F-4F6B-A4F5-5C0369C7370C}">
      <dsp:nvSpPr>
        <dsp:cNvPr id="0" name=""/>
        <dsp:cNvSpPr/>
      </dsp:nvSpPr>
      <dsp:spPr>
        <a:xfrm>
          <a:off x="0" y="3565577"/>
          <a:ext cx="7434906" cy="1990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24A93-F93B-4EA3-9A92-CC24A24B8881}">
      <dsp:nvSpPr>
        <dsp:cNvPr id="0" name=""/>
        <dsp:cNvSpPr/>
      </dsp:nvSpPr>
      <dsp:spPr>
        <a:xfrm>
          <a:off x="602002" y="4013347"/>
          <a:ext cx="1094549" cy="1094549"/>
        </a:xfrm>
        <a:prstGeom prst="rect">
          <a:avLst/>
        </a:prstGeom>
        <a:solidFill>
          <a:schemeClr val="bg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CEF60-258E-4897-9689-C887C89B90E4}">
      <dsp:nvSpPr>
        <dsp:cNvPr id="0" name=""/>
        <dsp:cNvSpPr/>
      </dsp:nvSpPr>
      <dsp:spPr>
        <a:xfrm>
          <a:off x="2298553" y="3565577"/>
          <a:ext cx="5136352" cy="199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18" tIns="210618" rIns="210618" bIns="210618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For the growing upper-middle class, however, women’s music education was often a preparation for roles in the home</a:t>
          </a:r>
        </a:p>
      </dsp:txBody>
      <dsp:txXfrm>
        <a:off x="2298553" y="3565577"/>
        <a:ext cx="5136352" cy="1990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F4C7-5E3E-4F98-B0F3-DD2550B69069}">
      <dsp:nvSpPr>
        <dsp:cNvPr id="0" name=""/>
        <dsp:cNvSpPr/>
      </dsp:nvSpPr>
      <dsp:spPr>
        <a:xfrm>
          <a:off x="73436" y="61895"/>
          <a:ext cx="5052459" cy="3208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413699-F9A4-4970-857E-A3267A2D5E3F}">
      <dsp:nvSpPr>
        <dsp:cNvPr id="0" name=""/>
        <dsp:cNvSpPr/>
      </dsp:nvSpPr>
      <dsp:spPr>
        <a:xfrm>
          <a:off x="634821" y="595210"/>
          <a:ext cx="5052459" cy="320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Remaining in the home was considered a privilege for women. It was also the acceptable place for women to perform</a:t>
          </a:r>
        </a:p>
      </dsp:txBody>
      <dsp:txXfrm>
        <a:off x="728789" y="689178"/>
        <a:ext cx="4864523" cy="3020375"/>
      </dsp:txXfrm>
    </dsp:sp>
    <dsp:sp modelId="{5030C1CB-DA70-4F9F-ABFC-80858B9B8112}">
      <dsp:nvSpPr>
        <dsp:cNvPr id="0" name=""/>
        <dsp:cNvSpPr/>
      </dsp:nvSpPr>
      <dsp:spPr>
        <a:xfrm>
          <a:off x="6176667" y="61895"/>
          <a:ext cx="5052459" cy="3208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E5C991-0532-4356-BD67-5AF35994A170}">
      <dsp:nvSpPr>
        <dsp:cNvPr id="0" name=""/>
        <dsp:cNvSpPr/>
      </dsp:nvSpPr>
      <dsp:spPr>
        <a:xfrm>
          <a:off x="6738051" y="595210"/>
          <a:ext cx="5052459" cy="320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Accomplished women musicians were often discouraged from publishing their works; publication was considered inappropriately “public”</a:t>
          </a:r>
        </a:p>
      </dsp:txBody>
      <dsp:txXfrm>
        <a:off x="6832019" y="689178"/>
        <a:ext cx="4864523" cy="3020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3CBDE-8D27-4269-A380-9E558DB569DB}">
      <dsp:nvSpPr>
        <dsp:cNvPr id="0" name=""/>
        <dsp:cNvSpPr/>
      </dsp:nvSpPr>
      <dsp:spPr>
        <a:xfrm>
          <a:off x="0" y="0"/>
          <a:ext cx="8837930" cy="1030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The public stage was an important venue during this era, but it was generally  discouraged for women</a:t>
          </a:r>
          <a:endParaRPr lang="en-US" sz="2000" kern="1200" dirty="0"/>
        </a:p>
      </dsp:txBody>
      <dsp:txXfrm>
        <a:off x="30174" y="30174"/>
        <a:ext cx="7639184" cy="969875"/>
      </dsp:txXfrm>
    </dsp:sp>
    <dsp:sp modelId="{1A8279E3-F759-4EEF-BD07-8F38BEBF0421}">
      <dsp:nvSpPr>
        <dsp:cNvPr id="0" name=""/>
        <dsp:cNvSpPr/>
      </dsp:nvSpPr>
      <dsp:spPr>
        <a:xfrm>
          <a:off x="740176" y="1217537"/>
          <a:ext cx="8837930" cy="10302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The salon was a place of musical sharing and arts promotion that included women</a:t>
          </a:r>
          <a:endParaRPr lang="en-US" sz="2000" kern="1200"/>
        </a:p>
      </dsp:txBody>
      <dsp:txXfrm>
        <a:off x="770350" y="1247711"/>
        <a:ext cx="7367760" cy="969875"/>
      </dsp:txXfrm>
    </dsp:sp>
    <dsp:sp modelId="{C6375912-5C94-4C59-944F-78100422D59F}">
      <dsp:nvSpPr>
        <dsp:cNvPr id="0" name=""/>
        <dsp:cNvSpPr/>
      </dsp:nvSpPr>
      <dsp:spPr>
        <a:xfrm>
          <a:off x="1469305" y="2435074"/>
          <a:ext cx="8837930" cy="10302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Women such as Fanny Mendelssohn Hensel had significant roles as performers and arts promoters in salon settings</a:t>
          </a:r>
          <a:endParaRPr lang="en-US" sz="2000" kern="1200"/>
        </a:p>
      </dsp:txBody>
      <dsp:txXfrm>
        <a:off x="1499479" y="2465248"/>
        <a:ext cx="7378807" cy="969875"/>
      </dsp:txXfrm>
    </dsp:sp>
    <dsp:sp modelId="{F7F459B9-702C-4BFA-923F-6B4E95A06C94}">
      <dsp:nvSpPr>
        <dsp:cNvPr id="0" name=""/>
        <dsp:cNvSpPr/>
      </dsp:nvSpPr>
      <dsp:spPr>
        <a:xfrm>
          <a:off x="2209482" y="3652612"/>
          <a:ext cx="8837930" cy="10302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Hensel was widely known as a musician, despite the semi-private nature of the salon</a:t>
          </a:r>
          <a:endParaRPr lang="en-US" sz="2000" kern="1200"/>
        </a:p>
      </dsp:txBody>
      <dsp:txXfrm>
        <a:off x="2239656" y="3682786"/>
        <a:ext cx="7367760" cy="969875"/>
      </dsp:txXfrm>
    </dsp:sp>
    <dsp:sp modelId="{6E76D47A-EF8C-450A-987F-33AB80CFC2C1}">
      <dsp:nvSpPr>
        <dsp:cNvPr id="0" name=""/>
        <dsp:cNvSpPr/>
      </dsp:nvSpPr>
      <dsp:spPr>
        <a:xfrm>
          <a:off x="8168284" y="789057"/>
          <a:ext cx="669645" cy="669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8318954" y="789057"/>
        <a:ext cx="368305" cy="503908"/>
      </dsp:txXfrm>
    </dsp:sp>
    <dsp:sp modelId="{490FAED6-9AA3-4B00-B778-75C9353095BF}">
      <dsp:nvSpPr>
        <dsp:cNvPr id="0" name=""/>
        <dsp:cNvSpPr/>
      </dsp:nvSpPr>
      <dsp:spPr>
        <a:xfrm>
          <a:off x="8908461" y="2006595"/>
          <a:ext cx="669645" cy="669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9059131" y="2006595"/>
        <a:ext cx="368305" cy="503908"/>
      </dsp:txXfrm>
    </dsp:sp>
    <dsp:sp modelId="{B8397989-6709-4B23-8B6A-B9523264419C}">
      <dsp:nvSpPr>
        <dsp:cNvPr id="0" name=""/>
        <dsp:cNvSpPr/>
      </dsp:nvSpPr>
      <dsp:spPr>
        <a:xfrm>
          <a:off x="9637590" y="3224132"/>
          <a:ext cx="669645" cy="669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9788260" y="3224132"/>
        <a:ext cx="368305" cy="503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678B0-6A09-4A09-A50E-E7A50C3B3084}">
      <dsp:nvSpPr>
        <dsp:cNvPr id="0" name=""/>
        <dsp:cNvSpPr/>
      </dsp:nvSpPr>
      <dsp:spPr>
        <a:xfrm>
          <a:off x="4610100" y="2613469"/>
          <a:ext cx="2514599" cy="119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530"/>
              </a:lnTo>
              <a:lnTo>
                <a:pt x="2514599" y="815530"/>
              </a:lnTo>
              <a:lnTo>
                <a:pt x="2514599" y="119672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B34AB-26C4-4A2F-AF54-B7A9486C0E77}">
      <dsp:nvSpPr>
        <dsp:cNvPr id="0" name=""/>
        <dsp:cNvSpPr/>
      </dsp:nvSpPr>
      <dsp:spPr>
        <a:xfrm>
          <a:off x="2095499" y="2613469"/>
          <a:ext cx="2514600" cy="1196721"/>
        </a:xfrm>
        <a:custGeom>
          <a:avLst/>
          <a:gdLst/>
          <a:ahLst/>
          <a:cxnLst/>
          <a:rect l="0" t="0" r="0" b="0"/>
          <a:pathLst>
            <a:path>
              <a:moveTo>
                <a:pt x="2514600" y="0"/>
              </a:moveTo>
              <a:lnTo>
                <a:pt x="2514600" y="815530"/>
              </a:lnTo>
              <a:lnTo>
                <a:pt x="0" y="815530"/>
              </a:lnTo>
              <a:lnTo>
                <a:pt x="0" y="119672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D7E66-0084-4046-9D61-C49ED6ECA97B}">
      <dsp:nvSpPr>
        <dsp:cNvPr id="0" name=""/>
        <dsp:cNvSpPr/>
      </dsp:nvSpPr>
      <dsp:spPr>
        <a:xfrm>
          <a:off x="2552700" y="571"/>
          <a:ext cx="4114800" cy="261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8B731A-06F6-4D4C-BAAD-685D8DFE9C29}">
      <dsp:nvSpPr>
        <dsp:cNvPr id="0" name=""/>
        <dsp:cNvSpPr/>
      </dsp:nvSpPr>
      <dsp:spPr>
        <a:xfrm>
          <a:off x="3009900" y="434911"/>
          <a:ext cx="4114800" cy="2612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Clara Schumann’s narrative has been subject to significant alteration over time</a:t>
          </a:r>
        </a:p>
      </dsp:txBody>
      <dsp:txXfrm>
        <a:off x="3086429" y="511440"/>
        <a:ext cx="3961742" cy="2459840"/>
      </dsp:txXfrm>
    </dsp:sp>
    <dsp:sp modelId="{04A717C7-6ECD-41E3-A172-6CBE9CEF8B90}">
      <dsp:nvSpPr>
        <dsp:cNvPr id="0" name=""/>
        <dsp:cNvSpPr/>
      </dsp:nvSpPr>
      <dsp:spPr>
        <a:xfrm>
          <a:off x="38099" y="3810190"/>
          <a:ext cx="4114800" cy="26128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D9CDDD-320B-4CF7-8700-ACD4FDE08E2C}">
      <dsp:nvSpPr>
        <dsp:cNvPr id="0" name=""/>
        <dsp:cNvSpPr/>
      </dsp:nvSpPr>
      <dsp:spPr>
        <a:xfrm>
          <a:off x="495299" y="4244530"/>
          <a:ext cx="4114800" cy="2612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Despite this, she </a:t>
          </a:r>
          <a:r>
            <a:rPr lang="en-US" sz="2400" kern="1200" dirty="0"/>
            <a:t>was long cast as a performer who gave up her art during her marriage, making her fit a socially expected role</a:t>
          </a:r>
        </a:p>
      </dsp:txBody>
      <dsp:txXfrm>
        <a:off x="571828" y="4321059"/>
        <a:ext cx="3961742" cy="2459840"/>
      </dsp:txXfrm>
    </dsp:sp>
    <dsp:sp modelId="{7629ED74-BC4C-4B90-8016-608C00A1964F}">
      <dsp:nvSpPr>
        <dsp:cNvPr id="0" name=""/>
        <dsp:cNvSpPr/>
      </dsp:nvSpPr>
      <dsp:spPr>
        <a:xfrm>
          <a:off x="5067300" y="3810190"/>
          <a:ext cx="4114800" cy="26128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E6C92E-8D6D-4BE6-8603-B3A20CFE8199}">
      <dsp:nvSpPr>
        <dsp:cNvPr id="0" name=""/>
        <dsp:cNvSpPr/>
      </dsp:nvSpPr>
      <dsp:spPr>
        <a:xfrm>
          <a:off x="5524499" y="4244530"/>
          <a:ext cx="4114800" cy="2612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In truth, she performed throughout her marriage, even throughout the ten-year period during which eight children were born to the family</a:t>
          </a:r>
        </a:p>
      </dsp:txBody>
      <dsp:txXfrm>
        <a:off x="5601028" y="4321059"/>
        <a:ext cx="3961742" cy="2459840"/>
      </dsp:txXfrm>
    </dsp:sp>
    <dsp:sp modelId="{07F6DE1E-590A-45D2-972B-DF99639FCC28}">
      <dsp:nvSpPr>
        <dsp:cNvPr id="0" name=""/>
        <dsp:cNvSpPr/>
      </dsp:nvSpPr>
      <dsp:spPr>
        <a:xfrm>
          <a:off x="7581900" y="571"/>
          <a:ext cx="4114800" cy="2612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D3ED8A-2298-43F9-A5B6-4295021241C4}">
      <dsp:nvSpPr>
        <dsp:cNvPr id="0" name=""/>
        <dsp:cNvSpPr/>
      </dsp:nvSpPr>
      <dsp:spPr>
        <a:xfrm>
          <a:off x="8039100" y="434911"/>
          <a:ext cx="4114800" cy="2612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By the end of her career, </a:t>
          </a:r>
          <a:r>
            <a:rPr lang="en-US" sz="2400" kern="1200" dirty="0" smtClean="0"/>
            <a:t>Schumann </a:t>
          </a:r>
          <a:r>
            <a:rPr lang="en-US" sz="2400" kern="1200" dirty="0"/>
            <a:t>had performed 38 extensive foreign tours, and enumerable </a:t>
          </a:r>
          <a:r>
            <a:rPr lang="en-US" sz="2400" kern="1200" dirty="0" smtClean="0"/>
            <a:t>concerts </a:t>
          </a:r>
          <a:r>
            <a:rPr lang="en-US" sz="2400" kern="1200" dirty="0"/>
            <a:t>in Germany</a:t>
          </a:r>
        </a:p>
      </dsp:txBody>
      <dsp:txXfrm>
        <a:off x="8115629" y="511440"/>
        <a:ext cx="3961742" cy="245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82F99-2FC4-4A3A-B3C6-BBB62A2A6D47}">
      <dsp:nvSpPr>
        <dsp:cNvPr id="0" name=""/>
        <dsp:cNvSpPr/>
      </dsp:nvSpPr>
      <dsp:spPr>
        <a:xfrm>
          <a:off x="1488" y="1494718"/>
          <a:ext cx="5223867" cy="331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D4E0D0-32DC-4DB9-9B61-5EB95BCD9402}">
      <dsp:nvSpPr>
        <dsp:cNvPr id="0" name=""/>
        <dsp:cNvSpPr/>
      </dsp:nvSpPr>
      <dsp:spPr>
        <a:xfrm>
          <a:off x="581917" y="2046126"/>
          <a:ext cx="5223867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Hensel and Schumann rose to prominence in a world that strongly suppressed public musical roles for women</a:t>
          </a:r>
        </a:p>
      </dsp:txBody>
      <dsp:txXfrm>
        <a:off x="679073" y="2143282"/>
        <a:ext cx="5029555" cy="3122843"/>
      </dsp:txXfrm>
    </dsp:sp>
    <dsp:sp modelId="{678DEB15-2E5E-402C-8FCC-7354021911DC}">
      <dsp:nvSpPr>
        <dsp:cNvPr id="0" name=""/>
        <dsp:cNvSpPr/>
      </dsp:nvSpPr>
      <dsp:spPr>
        <a:xfrm>
          <a:off x="6386214" y="1494718"/>
          <a:ext cx="5223867" cy="331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06EA3D-F26D-4141-A789-3FD249360B84}">
      <dsp:nvSpPr>
        <dsp:cNvPr id="0" name=""/>
        <dsp:cNvSpPr/>
      </dsp:nvSpPr>
      <dsp:spPr>
        <a:xfrm>
          <a:off x="6966644" y="2046126"/>
          <a:ext cx="5223867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Today, the “sister of Felix Mendelssohn” and the “wife of Robert Schumann” are returning to the position of renown that they once held in their own lifetimes</a:t>
          </a:r>
        </a:p>
      </dsp:txBody>
      <dsp:txXfrm>
        <a:off x="7063800" y="2143282"/>
        <a:ext cx="5029555" cy="312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CEDD-2665-44D5-9299-C689666D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12" y="0"/>
            <a:ext cx="8676222" cy="3200400"/>
          </a:xfrm>
        </p:spPr>
        <p:txBody>
          <a:bodyPr/>
          <a:lstStyle/>
          <a:p>
            <a:r>
              <a:rPr lang="en-US" dirty="0"/>
              <a:t>Women, Music, Culture</a:t>
            </a:r>
            <a:br>
              <a:rPr lang="en-US" dirty="0"/>
            </a:br>
            <a:r>
              <a:rPr lang="en-US" dirty="0"/>
              <a:t>Chapter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DF7F-33CF-4273-AA18-3191DD441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883" y="3429000"/>
            <a:ext cx="9284234" cy="2362200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Romantic Era Performer/Composers: </a:t>
            </a:r>
          </a:p>
          <a:p>
            <a:r>
              <a:rPr lang="en-US" sz="4400" b="1" dirty="0"/>
              <a:t>Walking the Public/Private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9B2BD-45DC-4498-BDC8-65707B01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3C8E-A116-4554-B510-46EDDD3D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542260"/>
            <a:ext cx="4966050" cy="567227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Large-scale works: genres that require large numbers of performers; also refers to genres that are of significant length</a:t>
            </a:r>
          </a:p>
          <a:p>
            <a:pPr lvl="1"/>
            <a:r>
              <a:rPr lang="en-US" sz="3000" b="1" dirty="0"/>
              <a:t>Large-scale works were performed in public spaces, and required significant knowledge of music theory, often inaccessible to women unless they were members of musical families</a:t>
            </a:r>
          </a:p>
          <a:p>
            <a:endParaRPr lang="en-US" dirty="0"/>
          </a:p>
        </p:txBody>
      </p:sp>
      <p:pic>
        <p:nvPicPr>
          <p:cNvPr id="4" name="Picture 3" descr="File:Seattle Symphony Orchestra on stage in Benaroya Hall ..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83" y="123123"/>
            <a:ext cx="5013203" cy="66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1C710-840D-41EC-9509-2708879E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BFBFBF"/>
                </a:solidFill>
              </a:rPr>
              <a:t>Gender Boundaries: </a:t>
            </a:r>
            <a:br>
              <a:rPr lang="en-US" b="1">
                <a:solidFill>
                  <a:srgbClr val="BFBFBF"/>
                </a:solidFill>
              </a:rPr>
            </a:br>
            <a:r>
              <a:rPr lang="en-US" b="1">
                <a:solidFill>
                  <a:srgbClr val="BFBFBF"/>
                </a:solidFill>
              </a:rPr>
              <a:t>Absolute and Programmatic Music</a:t>
            </a:r>
            <a:endParaRPr lang="en-US">
              <a:solidFill>
                <a:srgbClr val="BFBFB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D75F-CD47-4C8E-9412-7DC81EB6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193" y="2845268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b="1" dirty="0"/>
              <a:t>Absolute Music</a:t>
            </a:r>
            <a:r>
              <a:rPr lang="en-US" sz="2800" dirty="0"/>
              <a:t>: music that does not seek to suggest a story or scene, but is concerned with formal construction. Often associated with the “male sphere”</a:t>
            </a:r>
          </a:p>
          <a:p>
            <a:pPr lvl="1"/>
            <a:r>
              <a:rPr lang="en-US" sz="2400" dirty="0"/>
              <a:t>Hensel’s </a:t>
            </a:r>
            <a:r>
              <a:rPr lang="en-US" sz="2400" i="1" dirty="0"/>
              <a:t>Piano Trio in D Minor</a:t>
            </a:r>
            <a:r>
              <a:rPr lang="en-US" sz="2400" dirty="0"/>
              <a:t>, Op. 11 fits this category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1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1C710-840D-41EC-9509-2708879E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D75F-CD47-4C8E-9412-7DC81EB6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193" y="2845268"/>
            <a:ext cx="9905998" cy="3124201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Program music</a:t>
            </a:r>
            <a:r>
              <a:rPr lang="en-US" sz="2800" dirty="0"/>
              <a:t>: instrumental work that tells a story or suggests a non-musical idea. </a:t>
            </a:r>
          </a:p>
          <a:p>
            <a:pPr lvl="1"/>
            <a:r>
              <a:rPr lang="en-US" sz="2800" dirty="0"/>
              <a:t>Hensel’s </a:t>
            </a:r>
            <a:r>
              <a:rPr lang="en-US" sz="2800" i="1" dirty="0"/>
              <a:t>Das </a:t>
            </a:r>
            <a:r>
              <a:rPr lang="en-US" sz="2800" i="1" dirty="0" err="1"/>
              <a:t>Jahr</a:t>
            </a:r>
            <a:r>
              <a:rPr lang="en-US" sz="2800" i="1" dirty="0"/>
              <a:t> “The Year</a:t>
            </a:r>
            <a:r>
              <a:rPr lang="en-US" sz="2800" dirty="0"/>
              <a:t>” is a programmatic set of piano works that musically depicts the months of the year</a:t>
            </a:r>
          </a:p>
          <a:p>
            <a:pPr lvl="1"/>
            <a:r>
              <a:rPr lang="en-US" sz="2800" dirty="0"/>
              <a:t>Hensel’s brother was initially condemned for publishing the “feminine” piano character pieces </a:t>
            </a:r>
            <a:r>
              <a:rPr lang="en-US" sz="2800" i="1" dirty="0"/>
              <a:t>Songs without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3408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BC53-2229-455B-AC28-1F75C2BE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0" y="609600"/>
            <a:ext cx="5151490" cy="51134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Clara Wieck Schumann </a:t>
            </a:r>
            <a:br>
              <a:rPr lang="en-US" sz="40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(1819-1896)</a:t>
            </a:r>
            <a:br>
              <a:rPr lang="en-US" sz="40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2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Composer and Virtuoso Performer</a:t>
            </a:r>
            <a:br>
              <a:rPr lang="en-US" sz="2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Subject  of Conflicting Narratives</a:t>
            </a:r>
            <a:br>
              <a:rPr lang="en-US" sz="2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26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B8C8B56-2499-4B20-B089-A410B74011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old black and white photo of Clara Wieck Schumann at the piano.">
            <a:extLst>
              <a:ext uri="{FF2B5EF4-FFF2-40B4-BE49-F238E27FC236}">
                <a16:creationId xmlns:a16="http://schemas.microsoft.com/office/drawing/2014/main" id="{7AA7411B-D5B7-41E2-B7E9-3A7188AA9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11998"/>
          <a:stretch/>
        </p:blipFill>
        <p:spPr>
          <a:xfrm>
            <a:off x="1142167" y="1115604"/>
            <a:ext cx="4489621" cy="46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B9D83C-A1AA-41A9-98E8-A880ED6E4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7400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6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4699-C68D-4D4A-8DC6-82BDFE48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22225"/>
            <a:ext cx="5122606" cy="1905000"/>
          </a:xfrm>
        </p:spPr>
        <p:txBody>
          <a:bodyPr>
            <a:normAutofit/>
          </a:bodyPr>
          <a:lstStyle/>
          <a:p>
            <a:r>
              <a:rPr lang="en-US" sz="3600" dirty="0"/>
              <a:t>Clara Schumann AS A Composer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6B8A4-B2F3-4817-BB22-BB4D27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474" y="1927225"/>
            <a:ext cx="5122606" cy="466725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Clara was also a composer, and has at times been more recognized for her compositions than for her performance career. This is in spite of her own tendency to negate her role as a composer. </a:t>
            </a:r>
          </a:p>
          <a:p>
            <a:pPr lvl="0"/>
            <a:r>
              <a:rPr lang="en-US" sz="2400" b="1" dirty="0"/>
              <a:t>Musicology has traditionally honored composers rather than performers, often to the detriment of women who achieved great </a:t>
            </a:r>
            <a:r>
              <a:rPr lang="en-US" sz="2400" b="1" dirty="0" smtClean="0"/>
              <a:t>fame </a:t>
            </a:r>
            <a:r>
              <a:rPr lang="en-US" sz="2400" b="1" dirty="0"/>
              <a:t>as performers.</a:t>
            </a:r>
          </a:p>
          <a:p>
            <a:endParaRPr lang="en-US" dirty="0"/>
          </a:p>
        </p:txBody>
      </p:sp>
      <p:pic>
        <p:nvPicPr>
          <p:cNvPr id="4" name="Picture 3" descr="An old black and white photo of Clara Schumann leaning against a cabinet holding a book.">
            <a:extLst>
              <a:ext uri="{FF2B5EF4-FFF2-40B4-BE49-F238E27FC236}">
                <a16:creationId xmlns:a16="http://schemas.microsoft.com/office/drawing/2014/main" id="{2CEEC1AF-6A12-4DA2-8300-06F3222DC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82" y="645106"/>
            <a:ext cx="4841046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32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41875-B834-4857-A8AC-0303184E0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075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0267-BCD2-4CCE-AA31-55E1D267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8" y="723900"/>
            <a:ext cx="3974859" cy="5490631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Social Class and Musical Expectations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484E0B-0523-498A-8788-35DBDBA68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722770"/>
              </p:ext>
            </p:extLst>
          </p:nvPr>
        </p:nvGraphicFramePr>
        <p:xfrm>
          <a:off x="97263" y="112182"/>
          <a:ext cx="7434906" cy="663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58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963398-EDC2-4778-B971-E12CE1367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951109"/>
              </p:ext>
            </p:extLst>
          </p:nvPr>
        </p:nvGraphicFramePr>
        <p:xfrm>
          <a:off x="200025" y="1676400"/>
          <a:ext cx="11791950" cy="386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C00F-1BF6-4CD6-B822-0006A7B1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sz="4000" dirty="0"/>
              <a:t>The Salon and the Stage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93A059-84E8-4BAC-B215-3C9FE79A1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366671"/>
              </p:ext>
            </p:extLst>
          </p:nvPr>
        </p:nvGraphicFramePr>
        <p:xfrm>
          <a:off x="572293" y="1863436"/>
          <a:ext cx="11047413" cy="46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08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CFA5F4-1A8E-48F5-9209-7F24485B1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074621-AE44-40C4-8323-DF5185BC9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53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A2804-E5E3-42DE-A6AA-4D88ED4D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Fanny Mendelssohn Hensel </a:t>
            </a:r>
            <a:br>
              <a:rPr lang="en-US" sz="3600"/>
            </a:br>
            <a:r>
              <a:rPr lang="en-US" sz="3600"/>
              <a:t>(1805-1847)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3C9-68F5-4B8B-A6B5-03798CC7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63" y="2409746"/>
            <a:ext cx="7696199" cy="3416406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According to many secondary sources, Hensel was subservient to her famous musical brother, and happily promoted his career rather than her own.  In truth, she was a prolific composer who longed to publish her works.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 descr="A portrait drawing of Fanny Mendelssohn Hensel">
            <a:extLst>
              <a:ext uri="{FF2B5EF4-FFF2-40B4-BE49-F238E27FC236}">
                <a16:creationId xmlns:a16="http://schemas.microsoft.com/office/drawing/2014/main" id="{F1482E34-54CE-4FD9-8144-B3932BA17F7B}"/>
              </a:ext>
            </a:extLst>
          </p:cNvPr>
          <p:cNvSpPr/>
          <p:nvPr/>
        </p:nvSpPr>
        <p:spPr>
          <a:xfrm>
            <a:off x="685459" y="2409746"/>
            <a:ext cx="2837545" cy="3047992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372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CFA5F4-1A8E-48F5-9209-7F24485B1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074621-AE44-40C4-8323-DF5185BC9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53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A2804-E5E3-42DE-A6AA-4D88ED4D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3C9-68F5-4B8B-A6B5-03798CC7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63" y="2409746"/>
            <a:ext cx="7696199" cy="4048204"/>
          </a:xfrm>
        </p:spPr>
        <p:txBody>
          <a:bodyPr>
            <a:normAutofit/>
          </a:bodyPr>
          <a:lstStyle/>
          <a:p>
            <a:r>
              <a:rPr lang="en-US" sz="2800" b="1" dirty="0"/>
              <a:t>Primary source materials such as Hensel’s diary indicate that she agonized over whether or not to publish</a:t>
            </a:r>
          </a:p>
          <a:p>
            <a:r>
              <a:rPr lang="en-US" sz="2800" b="1" dirty="0"/>
              <a:t>Letters from Hensel’s father provide evidence that he strongly discouraged her from performing in public and from publishing</a:t>
            </a:r>
          </a:p>
          <a:p>
            <a:r>
              <a:rPr lang="en-US" sz="2800" b="1" dirty="0" smtClean="0"/>
              <a:t>Despite cultural </a:t>
            </a:r>
            <a:r>
              <a:rPr lang="en-US" sz="2800" b="1" dirty="0"/>
              <a:t>restrictions, Hensel wrote over 400 works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 descr="A portrait drawing of Fanny Mendelssohn Hensel">
            <a:extLst>
              <a:ext uri="{FF2B5EF4-FFF2-40B4-BE49-F238E27FC236}">
                <a16:creationId xmlns:a16="http://schemas.microsoft.com/office/drawing/2014/main" id="{F1482E34-54CE-4FD9-8144-B3932BA17F7B}"/>
              </a:ext>
            </a:extLst>
          </p:cNvPr>
          <p:cNvSpPr/>
          <p:nvPr/>
        </p:nvSpPr>
        <p:spPr>
          <a:xfrm>
            <a:off x="685459" y="2358352"/>
            <a:ext cx="2837545" cy="3047992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313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CFA5F4-1A8E-48F5-9209-7F24485B1D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074621-AE44-40C4-8323-DF5185BC9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053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A2804-E5E3-42DE-A6AA-4D88ED4D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43467"/>
            <a:ext cx="7696199" cy="1079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3C9-68F5-4B8B-A6B5-03798CC7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63" y="2409746"/>
            <a:ext cx="7696199" cy="4048204"/>
          </a:xfrm>
        </p:spPr>
        <p:txBody>
          <a:bodyPr>
            <a:normAutofit/>
          </a:bodyPr>
          <a:lstStyle/>
          <a:p>
            <a:r>
              <a:rPr lang="en-US" sz="2800" b="1" dirty="0"/>
              <a:t>With the encouragement of her mother and her husband, Hensel eventually sought publication</a:t>
            </a:r>
          </a:p>
          <a:p>
            <a:r>
              <a:rPr lang="en-US" sz="2800" b="1" dirty="0"/>
              <a:t>She died at age 41, within a year of her decision to publish</a:t>
            </a:r>
          </a:p>
          <a:p>
            <a:r>
              <a:rPr lang="en-US" sz="2800" b="1" dirty="0"/>
              <a:t>Felix Mendelssohn published some of his sister’s work after her death, including her Opus 11 Piano Trio</a:t>
            </a:r>
          </a:p>
        </p:txBody>
      </p:sp>
      <p:sp>
        <p:nvSpPr>
          <p:cNvPr id="4" name="Oval 3" descr="A portrait drawing of Fanny Mendelssohn Hensel">
            <a:extLst>
              <a:ext uri="{FF2B5EF4-FFF2-40B4-BE49-F238E27FC236}">
                <a16:creationId xmlns:a16="http://schemas.microsoft.com/office/drawing/2014/main" id="{F1482E34-54CE-4FD9-8144-B3932BA17F7B}"/>
              </a:ext>
            </a:extLst>
          </p:cNvPr>
          <p:cNvSpPr/>
          <p:nvPr/>
        </p:nvSpPr>
        <p:spPr>
          <a:xfrm>
            <a:off x="685459" y="2358352"/>
            <a:ext cx="2837545" cy="3047992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926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5F2E-51DC-4C8D-B523-1E9A4E7A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95300"/>
            <a:ext cx="3943966" cy="5387975"/>
          </a:xfrm>
        </p:spPr>
        <p:txBody>
          <a:bodyPr>
            <a:normAutofit/>
          </a:bodyPr>
          <a:lstStyle/>
          <a:p>
            <a:r>
              <a:rPr lang="en-US" sz="3200" b="1" dirty="0"/>
              <a:t>Much of Hensel’s work remains unpublished, and she still stands in the historical shadow of her brother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A portrait of Felix Mendelssohn ">
            <a:extLst>
              <a:ext uri="{FF2B5EF4-FFF2-40B4-BE49-F238E27FC236}">
                <a16:creationId xmlns:a16="http://schemas.microsoft.com/office/drawing/2014/main" id="{6E5DF57D-650A-4E58-B7E8-A14A828146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109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9B2BD-45DC-4498-BDC8-65707B01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4400"/>
              <a:t>Gender Boundaries: </a:t>
            </a:r>
            <a:br>
              <a:rPr lang="en-US" sz="4400"/>
            </a:br>
            <a:r>
              <a:rPr lang="en-US" sz="4400"/>
              <a:t>Chamber versus Large-Scale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3C8E-A116-4554-B510-46EDDD3D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542260"/>
            <a:ext cx="4966050" cy="5672271"/>
          </a:xfrm>
        </p:spPr>
        <p:txBody>
          <a:bodyPr>
            <a:normAutofit/>
          </a:bodyPr>
          <a:lstStyle/>
          <a:p>
            <a:r>
              <a:rPr lang="en-US" sz="3200" b="1" dirty="0"/>
              <a:t>Chamber Music: </a:t>
            </a:r>
            <a:r>
              <a:rPr lang="en-US" sz="3200" dirty="0"/>
              <a:t>music for performance by a small group, usually with one performer per part; originally for small audiences</a:t>
            </a:r>
          </a:p>
          <a:p>
            <a:pPr lvl="1"/>
            <a:r>
              <a:rPr lang="en-US" sz="2800" dirty="0"/>
              <a:t>Chamber music fit well with societal expectations for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721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Women, Music, Culture Chapter 7</vt:lpstr>
      <vt:lpstr>Social Class and Musical Expectations</vt:lpstr>
      <vt:lpstr>PowerPoint Presentation</vt:lpstr>
      <vt:lpstr>The Salon and the Stage</vt:lpstr>
      <vt:lpstr>Fanny Mendelssohn Hensel  (1805-1847)</vt:lpstr>
      <vt:lpstr>PowerPoint Presentation</vt:lpstr>
      <vt:lpstr>PowerPoint Presentation</vt:lpstr>
      <vt:lpstr>PowerPoint Presentation</vt:lpstr>
      <vt:lpstr>Gender Boundaries:  Chamber versus Large-Scale Works</vt:lpstr>
      <vt:lpstr>PowerPoint Presentation</vt:lpstr>
      <vt:lpstr>Gender Boundaries:  Absolute and Programmatic Music</vt:lpstr>
      <vt:lpstr>PowerPoint Presentation</vt:lpstr>
      <vt:lpstr>Clara Wieck Schumann  (1819-1896)  Composer and Virtuoso Performer Subject  of Conflicting Narratives </vt:lpstr>
      <vt:lpstr>PowerPoint Presentation</vt:lpstr>
      <vt:lpstr>Clara Schumann AS A Composer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Women, Music, Culture Chapter 7</dc:title>
  <dc:creator>Matilda Vogel</dc:creator>
  <cp:lastModifiedBy>Julie Dunbar</cp:lastModifiedBy>
  <cp:revision>7</cp:revision>
  <dcterms:created xsi:type="dcterms:W3CDTF">2020-04-03T14:15:04Z</dcterms:created>
  <dcterms:modified xsi:type="dcterms:W3CDTF">2020-07-30T21:12:59Z</dcterms:modified>
</cp:coreProperties>
</file>