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73" r:id="rId13"/>
    <p:sldId id="272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7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svg"/><Relationship Id="rId1" Type="http://schemas.openxmlformats.org/officeDocument/2006/relationships/image" Target="../media/image7.png"/><Relationship Id="rId6" Type="http://schemas.openxmlformats.org/officeDocument/2006/relationships/image" Target="../media/image16.svg"/><Relationship Id="rId5" Type="http://schemas.openxmlformats.org/officeDocument/2006/relationships/image" Target="../media/image9.png"/><Relationship Id="rId4" Type="http://schemas.openxmlformats.org/officeDocument/2006/relationships/image" Target="../media/image14.sv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svg"/><Relationship Id="rId1" Type="http://schemas.openxmlformats.org/officeDocument/2006/relationships/image" Target="../media/image7.png"/><Relationship Id="rId6" Type="http://schemas.openxmlformats.org/officeDocument/2006/relationships/image" Target="../media/image16.svg"/><Relationship Id="rId5" Type="http://schemas.openxmlformats.org/officeDocument/2006/relationships/image" Target="../media/image9.png"/><Relationship Id="rId4" Type="http://schemas.openxmlformats.org/officeDocument/2006/relationships/image" Target="../media/image14.sv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AB0CCE-6608-4996-9EF3-EC4F6205D1B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ACFD1FB-547A-45DE-A4D3-E317402EE50F}">
      <dgm:prSet/>
      <dgm:spPr/>
      <dgm:t>
        <a:bodyPr/>
        <a:lstStyle/>
        <a:p>
          <a:r>
            <a:rPr lang="en-US"/>
            <a:t>Artisan-class musical families were often employed in court settings </a:t>
          </a:r>
        </a:p>
      </dgm:t>
    </dgm:pt>
    <dgm:pt modelId="{6C0B352C-BF00-4715-9A26-229A2C16ED94}" type="parTrans" cxnId="{337E2CAC-8515-4754-96E9-2B0713FB875F}">
      <dgm:prSet/>
      <dgm:spPr/>
      <dgm:t>
        <a:bodyPr/>
        <a:lstStyle/>
        <a:p>
          <a:endParaRPr lang="en-US"/>
        </a:p>
      </dgm:t>
    </dgm:pt>
    <dgm:pt modelId="{DDE701E7-8A8A-4372-BE94-135380AB86FC}" type="sibTrans" cxnId="{337E2CAC-8515-4754-96E9-2B0713FB875F}">
      <dgm:prSet/>
      <dgm:spPr/>
      <dgm:t>
        <a:bodyPr/>
        <a:lstStyle/>
        <a:p>
          <a:endParaRPr lang="en-US"/>
        </a:p>
      </dgm:t>
    </dgm:pt>
    <dgm:pt modelId="{F1ECC6A6-912E-4F98-9207-1BDF422AD93C}">
      <dgm:prSet/>
      <dgm:spPr/>
      <dgm:t>
        <a:bodyPr/>
        <a:lstStyle/>
        <a:p>
          <a:r>
            <a:rPr lang="en-US"/>
            <a:t>Women in these families had significant musical education and skills and served various court functions</a:t>
          </a:r>
        </a:p>
      </dgm:t>
    </dgm:pt>
    <dgm:pt modelId="{09798320-D4A7-4C44-902C-557CC714C002}" type="parTrans" cxnId="{9E7F4145-E300-4B9C-8E8D-180825351803}">
      <dgm:prSet/>
      <dgm:spPr/>
      <dgm:t>
        <a:bodyPr/>
        <a:lstStyle/>
        <a:p>
          <a:endParaRPr lang="en-US"/>
        </a:p>
      </dgm:t>
    </dgm:pt>
    <dgm:pt modelId="{F921111C-65FA-46B6-A639-F0C7E9EC8B08}" type="sibTrans" cxnId="{9E7F4145-E300-4B9C-8E8D-180825351803}">
      <dgm:prSet/>
      <dgm:spPr/>
      <dgm:t>
        <a:bodyPr/>
        <a:lstStyle/>
        <a:p>
          <a:endParaRPr lang="en-US"/>
        </a:p>
      </dgm:t>
    </dgm:pt>
    <dgm:pt modelId="{A0FF5572-00CB-428F-A23E-0344645237FD}" type="pres">
      <dgm:prSet presAssocID="{2EAB0CCE-6608-4996-9EF3-EC4F6205D1B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E543739-3E24-44FF-9CAD-0BFAEFF37F5B}" type="pres">
      <dgm:prSet presAssocID="{5ACFD1FB-547A-45DE-A4D3-E317402EE50F}" presName="hierRoot1" presStyleCnt="0"/>
      <dgm:spPr/>
    </dgm:pt>
    <dgm:pt modelId="{0D80F220-EE62-4355-AB25-D1FA092774B6}" type="pres">
      <dgm:prSet presAssocID="{5ACFD1FB-547A-45DE-A4D3-E317402EE50F}" presName="composite" presStyleCnt="0"/>
      <dgm:spPr/>
    </dgm:pt>
    <dgm:pt modelId="{9C3D6510-1F69-4C94-91A2-3565B928D7D2}" type="pres">
      <dgm:prSet presAssocID="{5ACFD1FB-547A-45DE-A4D3-E317402EE50F}" presName="background" presStyleLbl="node0" presStyleIdx="0" presStyleCnt="2"/>
      <dgm:spPr/>
    </dgm:pt>
    <dgm:pt modelId="{D1230BCA-A324-4E76-996D-BEFC2B9E209B}" type="pres">
      <dgm:prSet presAssocID="{5ACFD1FB-547A-45DE-A4D3-E317402EE50F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58E14E-BF4D-4E44-904D-5E3450A1D962}" type="pres">
      <dgm:prSet presAssocID="{5ACFD1FB-547A-45DE-A4D3-E317402EE50F}" presName="hierChild2" presStyleCnt="0"/>
      <dgm:spPr/>
    </dgm:pt>
    <dgm:pt modelId="{D8350E36-5C8F-4145-AC88-DF23817AD3FC}" type="pres">
      <dgm:prSet presAssocID="{F1ECC6A6-912E-4F98-9207-1BDF422AD93C}" presName="hierRoot1" presStyleCnt="0"/>
      <dgm:spPr/>
    </dgm:pt>
    <dgm:pt modelId="{C97D2BE9-208A-4E95-84F3-AB4CE4AB673E}" type="pres">
      <dgm:prSet presAssocID="{F1ECC6A6-912E-4F98-9207-1BDF422AD93C}" presName="composite" presStyleCnt="0"/>
      <dgm:spPr/>
    </dgm:pt>
    <dgm:pt modelId="{0948E591-0DC8-4A82-85A5-C4B667AB3444}" type="pres">
      <dgm:prSet presAssocID="{F1ECC6A6-912E-4F98-9207-1BDF422AD93C}" presName="background" presStyleLbl="node0" presStyleIdx="1" presStyleCnt="2"/>
      <dgm:spPr/>
    </dgm:pt>
    <dgm:pt modelId="{70E45381-6A90-482F-914D-8A59812ECB0D}" type="pres">
      <dgm:prSet presAssocID="{F1ECC6A6-912E-4F98-9207-1BDF422AD93C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C25CBF-843F-4C33-AE95-0DFA8BF37AC1}" type="pres">
      <dgm:prSet presAssocID="{F1ECC6A6-912E-4F98-9207-1BDF422AD93C}" presName="hierChild2" presStyleCnt="0"/>
      <dgm:spPr/>
    </dgm:pt>
  </dgm:ptLst>
  <dgm:cxnLst>
    <dgm:cxn modelId="{337E2CAC-8515-4754-96E9-2B0713FB875F}" srcId="{2EAB0CCE-6608-4996-9EF3-EC4F6205D1B8}" destId="{5ACFD1FB-547A-45DE-A4D3-E317402EE50F}" srcOrd="0" destOrd="0" parTransId="{6C0B352C-BF00-4715-9A26-229A2C16ED94}" sibTransId="{DDE701E7-8A8A-4372-BE94-135380AB86FC}"/>
    <dgm:cxn modelId="{5D80DB52-CC15-443F-91B5-A68E602754AB}" type="presOf" srcId="{5ACFD1FB-547A-45DE-A4D3-E317402EE50F}" destId="{D1230BCA-A324-4E76-996D-BEFC2B9E209B}" srcOrd="0" destOrd="0" presId="urn:microsoft.com/office/officeart/2005/8/layout/hierarchy1"/>
    <dgm:cxn modelId="{43753EB4-4FAC-4474-BEDA-AD9C72290487}" type="presOf" srcId="{F1ECC6A6-912E-4F98-9207-1BDF422AD93C}" destId="{70E45381-6A90-482F-914D-8A59812ECB0D}" srcOrd="0" destOrd="0" presId="urn:microsoft.com/office/officeart/2005/8/layout/hierarchy1"/>
    <dgm:cxn modelId="{9E7F4145-E300-4B9C-8E8D-180825351803}" srcId="{2EAB0CCE-6608-4996-9EF3-EC4F6205D1B8}" destId="{F1ECC6A6-912E-4F98-9207-1BDF422AD93C}" srcOrd="1" destOrd="0" parTransId="{09798320-D4A7-4C44-902C-557CC714C002}" sibTransId="{F921111C-65FA-46B6-A639-F0C7E9EC8B08}"/>
    <dgm:cxn modelId="{7B99F3E6-5571-4937-9E90-EF5C82C49EBA}" type="presOf" srcId="{2EAB0CCE-6608-4996-9EF3-EC4F6205D1B8}" destId="{A0FF5572-00CB-428F-A23E-0344645237FD}" srcOrd="0" destOrd="0" presId="urn:microsoft.com/office/officeart/2005/8/layout/hierarchy1"/>
    <dgm:cxn modelId="{F59D9B0D-BC52-4414-8E33-58C74184CB05}" type="presParOf" srcId="{A0FF5572-00CB-428F-A23E-0344645237FD}" destId="{DE543739-3E24-44FF-9CAD-0BFAEFF37F5B}" srcOrd="0" destOrd="0" presId="urn:microsoft.com/office/officeart/2005/8/layout/hierarchy1"/>
    <dgm:cxn modelId="{93CC60AB-2717-4EDD-A99C-280EC9B26F28}" type="presParOf" srcId="{DE543739-3E24-44FF-9CAD-0BFAEFF37F5B}" destId="{0D80F220-EE62-4355-AB25-D1FA092774B6}" srcOrd="0" destOrd="0" presId="urn:microsoft.com/office/officeart/2005/8/layout/hierarchy1"/>
    <dgm:cxn modelId="{DC0D83D8-836F-4FA3-A60C-E2D363651095}" type="presParOf" srcId="{0D80F220-EE62-4355-AB25-D1FA092774B6}" destId="{9C3D6510-1F69-4C94-91A2-3565B928D7D2}" srcOrd="0" destOrd="0" presId="urn:microsoft.com/office/officeart/2005/8/layout/hierarchy1"/>
    <dgm:cxn modelId="{6C3483B9-E3CE-4807-966D-BCB9ED743A8C}" type="presParOf" srcId="{0D80F220-EE62-4355-AB25-D1FA092774B6}" destId="{D1230BCA-A324-4E76-996D-BEFC2B9E209B}" srcOrd="1" destOrd="0" presId="urn:microsoft.com/office/officeart/2005/8/layout/hierarchy1"/>
    <dgm:cxn modelId="{2F1E672A-793E-4965-998B-C2E93E0BE007}" type="presParOf" srcId="{DE543739-3E24-44FF-9CAD-0BFAEFF37F5B}" destId="{2658E14E-BF4D-4E44-904D-5E3450A1D962}" srcOrd="1" destOrd="0" presId="urn:microsoft.com/office/officeart/2005/8/layout/hierarchy1"/>
    <dgm:cxn modelId="{AB846774-8659-401C-A4E0-69F271FDB6E8}" type="presParOf" srcId="{A0FF5572-00CB-428F-A23E-0344645237FD}" destId="{D8350E36-5C8F-4145-AC88-DF23817AD3FC}" srcOrd="1" destOrd="0" presId="urn:microsoft.com/office/officeart/2005/8/layout/hierarchy1"/>
    <dgm:cxn modelId="{7E3A8588-CDD6-4D55-9E81-E49F9677B13E}" type="presParOf" srcId="{D8350E36-5C8F-4145-AC88-DF23817AD3FC}" destId="{C97D2BE9-208A-4E95-84F3-AB4CE4AB673E}" srcOrd="0" destOrd="0" presId="urn:microsoft.com/office/officeart/2005/8/layout/hierarchy1"/>
    <dgm:cxn modelId="{25883EB1-A272-448E-AD78-49D48D89295C}" type="presParOf" srcId="{C97D2BE9-208A-4E95-84F3-AB4CE4AB673E}" destId="{0948E591-0DC8-4A82-85A5-C4B667AB3444}" srcOrd="0" destOrd="0" presId="urn:microsoft.com/office/officeart/2005/8/layout/hierarchy1"/>
    <dgm:cxn modelId="{A51513A9-713F-45C2-B47C-497E64C9CDCD}" type="presParOf" srcId="{C97D2BE9-208A-4E95-84F3-AB4CE4AB673E}" destId="{70E45381-6A90-482F-914D-8A59812ECB0D}" srcOrd="1" destOrd="0" presId="urn:microsoft.com/office/officeart/2005/8/layout/hierarchy1"/>
    <dgm:cxn modelId="{9AF54CF1-80FA-444E-BEDD-5EFE9596262A}" type="presParOf" srcId="{D8350E36-5C8F-4145-AC88-DF23817AD3FC}" destId="{A5C25CBF-843F-4C33-AE95-0DFA8BF37AC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4D7602-690A-4DC9-8BFD-EDC02346C2A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241298A-9F1E-4E68-B47C-90F5DC40E8BA}">
      <dgm:prSet/>
      <dgm:spPr/>
      <dgm:t>
        <a:bodyPr/>
        <a:lstStyle/>
        <a:p>
          <a:r>
            <a:rPr lang="en-US"/>
            <a:t>The Baroque aesthetic is one of emotional energy, with an affective goal of eliciting an emotional response in the listener</a:t>
          </a:r>
        </a:p>
      </dgm:t>
    </dgm:pt>
    <dgm:pt modelId="{3A5CC8BA-12BC-45AD-9CFE-F99587499029}" type="parTrans" cxnId="{5BC62DD9-F0E4-49A0-BDB1-846A4DF43C06}">
      <dgm:prSet/>
      <dgm:spPr/>
      <dgm:t>
        <a:bodyPr/>
        <a:lstStyle/>
        <a:p>
          <a:endParaRPr lang="en-US"/>
        </a:p>
      </dgm:t>
    </dgm:pt>
    <dgm:pt modelId="{668E7832-0636-4715-BF6B-2FA286D92F96}" type="sibTrans" cxnId="{5BC62DD9-F0E4-49A0-BDB1-846A4DF43C06}">
      <dgm:prSet/>
      <dgm:spPr/>
      <dgm:t>
        <a:bodyPr/>
        <a:lstStyle/>
        <a:p>
          <a:endParaRPr lang="en-US"/>
        </a:p>
      </dgm:t>
    </dgm:pt>
    <dgm:pt modelId="{7CB50A04-29B9-41F3-8ABA-C9AE90899571}">
      <dgm:prSet/>
      <dgm:spPr/>
      <dgm:t>
        <a:bodyPr/>
        <a:lstStyle/>
        <a:p>
          <a:r>
            <a:rPr lang="en-US"/>
            <a:t>This aesthetic fit well with societal notions of women</a:t>
          </a:r>
        </a:p>
      </dgm:t>
    </dgm:pt>
    <dgm:pt modelId="{7D54B500-4A03-47D9-9584-32A1FF013AA5}" type="parTrans" cxnId="{089C48A5-2ADC-4573-9A0E-B293B76B2C9D}">
      <dgm:prSet/>
      <dgm:spPr/>
      <dgm:t>
        <a:bodyPr/>
        <a:lstStyle/>
        <a:p>
          <a:endParaRPr lang="en-US"/>
        </a:p>
      </dgm:t>
    </dgm:pt>
    <dgm:pt modelId="{4B17C058-631A-4A79-8FE9-D59B6A6D441D}" type="sibTrans" cxnId="{089C48A5-2ADC-4573-9A0E-B293B76B2C9D}">
      <dgm:prSet/>
      <dgm:spPr/>
      <dgm:t>
        <a:bodyPr/>
        <a:lstStyle/>
        <a:p>
          <a:endParaRPr lang="en-US"/>
        </a:p>
      </dgm:t>
    </dgm:pt>
    <dgm:pt modelId="{6AD5DE07-133D-4B00-BC61-5AC2F968613A}">
      <dgm:prSet/>
      <dgm:spPr/>
      <dgm:t>
        <a:bodyPr/>
        <a:lstStyle/>
        <a:p>
          <a:r>
            <a:rPr lang="en-US"/>
            <a:t>By the dawn of the Baroque, vocal and keyboard performance had already settled comfortably into the “female sphere”  </a:t>
          </a:r>
        </a:p>
      </dgm:t>
    </dgm:pt>
    <dgm:pt modelId="{62C48267-F4B1-4E3F-848A-25A679534EF3}" type="parTrans" cxnId="{D8CF35BB-4764-48A6-8F55-A6A027A0A489}">
      <dgm:prSet/>
      <dgm:spPr/>
      <dgm:t>
        <a:bodyPr/>
        <a:lstStyle/>
        <a:p>
          <a:endParaRPr lang="en-US"/>
        </a:p>
      </dgm:t>
    </dgm:pt>
    <dgm:pt modelId="{28D178CC-9071-47C0-B70D-2B80C6A487D4}" type="sibTrans" cxnId="{D8CF35BB-4764-48A6-8F55-A6A027A0A489}">
      <dgm:prSet/>
      <dgm:spPr/>
      <dgm:t>
        <a:bodyPr/>
        <a:lstStyle/>
        <a:p>
          <a:endParaRPr lang="en-US"/>
        </a:p>
      </dgm:t>
    </dgm:pt>
    <dgm:pt modelId="{5A4D310F-52C7-4AE7-BC39-DD78EF389597}" type="pres">
      <dgm:prSet presAssocID="{2C4D7602-690A-4DC9-8BFD-EDC02346C2A6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91CF70-EF89-48CB-AD4F-5E5E85DEF4AF}" type="pres">
      <dgm:prSet presAssocID="{D241298A-9F1E-4E68-B47C-90F5DC40E8BA}" presName="compNode" presStyleCnt="0"/>
      <dgm:spPr/>
    </dgm:pt>
    <dgm:pt modelId="{E2F4C637-6EC5-45F0-9BA1-1D1EB89D6D58}" type="pres">
      <dgm:prSet presAssocID="{D241298A-9F1E-4E68-B47C-90F5DC40E8BA}" presName="bgRect" presStyleLbl="bgShp" presStyleIdx="0" presStyleCnt="3"/>
      <dgm:spPr/>
    </dgm:pt>
    <dgm:pt modelId="{ADB1662C-B783-43AF-A1B0-90D8FF04B312}" type="pres">
      <dgm:prSet presAssocID="{D241298A-9F1E-4E68-B47C-90F5DC40E8BA}" presName="iconRect" presStyleLbl="node1" presStyleIdx="0" presStyleCnt="3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rying face with no fill"/>
        </a:ext>
      </dgm:extLst>
    </dgm:pt>
    <dgm:pt modelId="{97E9FDD3-0FA9-4A94-9B28-57AEB9DE5F12}" type="pres">
      <dgm:prSet presAssocID="{D241298A-9F1E-4E68-B47C-90F5DC40E8BA}" presName="spaceRect" presStyleCnt="0"/>
      <dgm:spPr/>
    </dgm:pt>
    <dgm:pt modelId="{455EBD0A-A0A0-4111-ABA0-08BFA60EE8E4}" type="pres">
      <dgm:prSet presAssocID="{D241298A-9F1E-4E68-B47C-90F5DC40E8BA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1B40A74-6D3B-41AC-84F4-9C41DFBD7A08}" type="pres">
      <dgm:prSet presAssocID="{668E7832-0636-4715-BF6B-2FA286D92F96}" presName="sibTrans" presStyleCnt="0"/>
      <dgm:spPr/>
    </dgm:pt>
    <dgm:pt modelId="{F8CA4E7C-88C5-4EBE-B9DF-387D14D8B75F}" type="pres">
      <dgm:prSet presAssocID="{7CB50A04-29B9-41F3-8ABA-C9AE90899571}" presName="compNode" presStyleCnt="0"/>
      <dgm:spPr/>
    </dgm:pt>
    <dgm:pt modelId="{620B83CE-6870-41CD-9587-87015DF463F6}" type="pres">
      <dgm:prSet presAssocID="{7CB50A04-29B9-41F3-8ABA-C9AE90899571}" presName="bgRect" presStyleLbl="bgShp" presStyleIdx="1" presStyleCnt="3"/>
      <dgm:spPr/>
    </dgm:pt>
    <dgm:pt modelId="{9A13AE60-C8A7-4DC9-B27A-98AF0F3FA793}" type="pres">
      <dgm:prSet presAssocID="{7CB50A04-29B9-41F3-8ABA-C9AE90899571}" presName="iconRect" presStyleLbl="node1" presStyleIdx="1" presStyleCnt="3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Woman"/>
        </a:ext>
      </dgm:extLst>
    </dgm:pt>
    <dgm:pt modelId="{2ACBEE4C-32E2-4D88-A3A5-3B274A8A9C71}" type="pres">
      <dgm:prSet presAssocID="{7CB50A04-29B9-41F3-8ABA-C9AE90899571}" presName="spaceRect" presStyleCnt="0"/>
      <dgm:spPr/>
    </dgm:pt>
    <dgm:pt modelId="{AA16C0F3-F0D3-408F-B82B-A4FE8928A63B}" type="pres">
      <dgm:prSet presAssocID="{7CB50A04-29B9-41F3-8ABA-C9AE90899571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8D862B7-99B1-4DBF-96F1-AFEC7F05863B}" type="pres">
      <dgm:prSet presAssocID="{4B17C058-631A-4A79-8FE9-D59B6A6D441D}" presName="sibTrans" presStyleCnt="0"/>
      <dgm:spPr/>
    </dgm:pt>
    <dgm:pt modelId="{D5E7B0BF-CA93-4A59-BE68-AB6F7910D23F}" type="pres">
      <dgm:prSet presAssocID="{6AD5DE07-133D-4B00-BC61-5AC2F968613A}" presName="compNode" presStyleCnt="0"/>
      <dgm:spPr/>
    </dgm:pt>
    <dgm:pt modelId="{7724C1DA-B783-4429-B787-0395A746870A}" type="pres">
      <dgm:prSet presAssocID="{6AD5DE07-133D-4B00-BC61-5AC2F968613A}" presName="bgRect" presStyleLbl="bgShp" presStyleIdx="2" presStyleCnt="3"/>
      <dgm:spPr/>
    </dgm:pt>
    <dgm:pt modelId="{1FD335D6-7925-46B5-9A17-9EFDCE7FA931}" type="pres">
      <dgm:prSet presAssocID="{6AD5DE07-133D-4B00-BC61-5AC2F968613A}" presName="iconRect" presStyleLbl="node1" presStyleIdx="2" presStyleCnt="3"/>
      <dgm:spPr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iano keys"/>
        </a:ext>
      </dgm:extLst>
    </dgm:pt>
    <dgm:pt modelId="{4B2FC506-1840-4D1F-81E7-DD7E0C40C44B}" type="pres">
      <dgm:prSet presAssocID="{6AD5DE07-133D-4B00-BC61-5AC2F968613A}" presName="spaceRect" presStyleCnt="0"/>
      <dgm:spPr/>
    </dgm:pt>
    <dgm:pt modelId="{13368D42-B618-4BD1-8FAD-E1C718EE1734}" type="pres">
      <dgm:prSet presAssocID="{6AD5DE07-133D-4B00-BC61-5AC2F968613A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337CFE01-C192-4D70-A9AD-8495951F19DF}" type="presOf" srcId="{2C4D7602-690A-4DC9-8BFD-EDC02346C2A6}" destId="{5A4D310F-52C7-4AE7-BC39-DD78EF389597}" srcOrd="0" destOrd="0" presId="urn:microsoft.com/office/officeart/2018/2/layout/IconVerticalSolidList"/>
    <dgm:cxn modelId="{5BC62DD9-F0E4-49A0-BDB1-846A4DF43C06}" srcId="{2C4D7602-690A-4DC9-8BFD-EDC02346C2A6}" destId="{D241298A-9F1E-4E68-B47C-90F5DC40E8BA}" srcOrd="0" destOrd="0" parTransId="{3A5CC8BA-12BC-45AD-9CFE-F99587499029}" sibTransId="{668E7832-0636-4715-BF6B-2FA286D92F96}"/>
    <dgm:cxn modelId="{3C0CB3FC-F38D-4F8E-84C9-D29DDB398215}" type="presOf" srcId="{7CB50A04-29B9-41F3-8ABA-C9AE90899571}" destId="{AA16C0F3-F0D3-408F-B82B-A4FE8928A63B}" srcOrd="0" destOrd="0" presId="urn:microsoft.com/office/officeart/2018/2/layout/IconVerticalSolidList"/>
    <dgm:cxn modelId="{089C48A5-2ADC-4573-9A0E-B293B76B2C9D}" srcId="{2C4D7602-690A-4DC9-8BFD-EDC02346C2A6}" destId="{7CB50A04-29B9-41F3-8ABA-C9AE90899571}" srcOrd="1" destOrd="0" parTransId="{7D54B500-4A03-47D9-9584-32A1FF013AA5}" sibTransId="{4B17C058-631A-4A79-8FE9-D59B6A6D441D}"/>
    <dgm:cxn modelId="{C5B5B4A8-31F8-4FF7-AC85-525576ACB438}" type="presOf" srcId="{6AD5DE07-133D-4B00-BC61-5AC2F968613A}" destId="{13368D42-B618-4BD1-8FAD-E1C718EE1734}" srcOrd="0" destOrd="0" presId="urn:microsoft.com/office/officeart/2018/2/layout/IconVerticalSolidList"/>
    <dgm:cxn modelId="{AF756A42-FEF4-4570-A2A3-4FAFE8582E32}" type="presOf" srcId="{D241298A-9F1E-4E68-B47C-90F5DC40E8BA}" destId="{455EBD0A-A0A0-4111-ABA0-08BFA60EE8E4}" srcOrd="0" destOrd="0" presId="urn:microsoft.com/office/officeart/2018/2/layout/IconVerticalSolidList"/>
    <dgm:cxn modelId="{D8CF35BB-4764-48A6-8F55-A6A027A0A489}" srcId="{2C4D7602-690A-4DC9-8BFD-EDC02346C2A6}" destId="{6AD5DE07-133D-4B00-BC61-5AC2F968613A}" srcOrd="2" destOrd="0" parTransId="{62C48267-F4B1-4E3F-848A-25A679534EF3}" sibTransId="{28D178CC-9071-47C0-B70D-2B80C6A487D4}"/>
    <dgm:cxn modelId="{097103F5-EAD2-4FA2-B76A-DD8C4E6A5DBA}" type="presParOf" srcId="{5A4D310F-52C7-4AE7-BC39-DD78EF389597}" destId="{D691CF70-EF89-48CB-AD4F-5E5E85DEF4AF}" srcOrd="0" destOrd="0" presId="urn:microsoft.com/office/officeart/2018/2/layout/IconVerticalSolidList"/>
    <dgm:cxn modelId="{D8EAE3CA-B300-4A84-B744-9F257BD6645D}" type="presParOf" srcId="{D691CF70-EF89-48CB-AD4F-5E5E85DEF4AF}" destId="{E2F4C637-6EC5-45F0-9BA1-1D1EB89D6D58}" srcOrd="0" destOrd="0" presId="urn:microsoft.com/office/officeart/2018/2/layout/IconVerticalSolidList"/>
    <dgm:cxn modelId="{F7C92D27-F7B4-4443-8151-3376FB3F8C62}" type="presParOf" srcId="{D691CF70-EF89-48CB-AD4F-5E5E85DEF4AF}" destId="{ADB1662C-B783-43AF-A1B0-90D8FF04B312}" srcOrd="1" destOrd="0" presId="urn:microsoft.com/office/officeart/2018/2/layout/IconVerticalSolidList"/>
    <dgm:cxn modelId="{0D77054E-6E43-4421-B5F8-0BD3B222A065}" type="presParOf" srcId="{D691CF70-EF89-48CB-AD4F-5E5E85DEF4AF}" destId="{97E9FDD3-0FA9-4A94-9B28-57AEB9DE5F12}" srcOrd="2" destOrd="0" presId="urn:microsoft.com/office/officeart/2018/2/layout/IconVerticalSolidList"/>
    <dgm:cxn modelId="{EEF63D0C-72D9-4E0E-BD53-948F477D64F7}" type="presParOf" srcId="{D691CF70-EF89-48CB-AD4F-5E5E85DEF4AF}" destId="{455EBD0A-A0A0-4111-ABA0-08BFA60EE8E4}" srcOrd="3" destOrd="0" presId="urn:microsoft.com/office/officeart/2018/2/layout/IconVerticalSolidList"/>
    <dgm:cxn modelId="{FCF87CB5-98C6-48D8-B38B-141CD6E5A62E}" type="presParOf" srcId="{5A4D310F-52C7-4AE7-BC39-DD78EF389597}" destId="{B1B40A74-6D3B-41AC-84F4-9C41DFBD7A08}" srcOrd="1" destOrd="0" presId="urn:microsoft.com/office/officeart/2018/2/layout/IconVerticalSolidList"/>
    <dgm:cxn modelId="{0878C284-2F67-4211-B449-5BCFB618D128}" type="presParOf" srcId="{5A4D310F-52C7-4AE7-BC39-DD78EF389597}" destId="{F8CA4E7C-88C5-4EBE-B9DF-387D14D8B75F}" srcOrd="2" destOrd="0" presId="urn:microsoft.com/office/officeart/2018/2/layout/IconVerticalSolidList"/>
    <dgm:cxn modelId="{4EAEEE0A-1A8A-48D1-93E3-A981D41D7BC1}" type="presParOf" srcId="{F8CA4E7C-88C5-4EBE-B9DF-387D14D8B75F}" destId="{620B83CE-6870-41CD-9587-87015DF463F6}" srcOrd="0" destOrd="0" presId="urn:microsoft.com/office/officeart/2018/2/layout/IconVerticalSolidList"/>
    <dgm:cxn modelId="{77AA5C5E-5D19-4B02-B3FD-547CC880B0A7}" type="presParOf" srcId="{F8CA4E7C-88C5-4EBE-B9DF-387D14D8B75F}" destId="{9A13AE60-C8A7-4DC9-B27A-98AF0F3FA793}" srcOrd="1" destOrd="0" presId="urn:microsoft.com/office/officeart/2018/2/layout/IconVerticalSolidList"/>
    <dgm:cxn modelId="{E1A90519-441B-4524-ADCC-6E55C5DFC4CA}" type="presParOf" srcId="{F8CA4E7C-88C5-4EBE-B9DF-387D14D8B75F}" destId="{2ACBEE4C-32E2-4D88-A3A5-3B274A8A9C71}" srcOrd="2" destOrd="0" presId="urn:microsoft.com/office/officeart/2018/2/layout/IconVerticalSolidList"/>
    <dgm:cxn modelId="{8A2EF954-3D1C-4D76-B820-E9A5BCAA1C5F}" type="presParOf" srcId="{F8CA4E7C-88C5-4EBE-B9DF-387D14D8B75F}" destId="{AA16C0F3-F0D3-408F-B82B-A4FE8928A63B}" srcOrd="3" destOrd="0" presId="urn:microsoft.com/office/officeart/2018/2/layout/IconVerticalSolidList"/>
    <dgm:cxn modelId="{F898263B-62D7-4CD8-9255-D0235254EAC8}" type="presParOf" srcId="{5A4D310F-52C7-4AE7-BC39-DD78EF389597}" destId="{08D862B7-99B1-4DBF-96F1-AFEC7F05863B}" srcOrd="3" destOrd="0" presId="urn:microsoft.com/office/officeart/2018/2/layout/IconVerticalSolidList"/>
    <dgm:cxn modelId="{D23AF2FE-D624-4915-9B92-A957CC752C93}" type="presParOf" srcId="{5A4D310F-52C7-4AE7-BC39-DD78EF389597}" destId="{D5E7B0BF-CA93-4A59-BE68-AB6F7910D23F}" srcOrd="4" destOrd="0" presId="urn:microsoft.com/office/officeart/2018/2/layout/IconVerticalSolidList"/>
    <dgm:cxn modelId="{92C3B25D-CED2-4190-A074-9FF25F25B95E}" type="presParOf" srcId="{D5E7B0BF-CA93-4A59-BE68-AB6F7910D23F}" destId="{7724C1DA-B783-4429-B787-0395A746870A}" srcOrd="0" destOrd="0" presId="urn:microsoft.com/office/officeart/2018/2/layout/IconVerticalSolidList"/>
    <dgm:cxn modelId="{1F209CC6-F2C7-4B5E-900B-59AC299B38F8}" type="presParOf" srcId="{D5E7B0BF-CA93-4A59-BE68-AB6F7910D23F}" destId="{1FD335D6-7925-46B5-9A17-9EFDCE7FA931}" srcOrd="1" destOrd="0" presId="urn:microsoft.com/office/officeart/2018/2/layout/IconVerticalSolidList"/>
    <dgm:cxn modelId="{FE310D81-3736-40B9-924C-FD4A7EEA11C9}" type="presParOf" srcId="{D5E7B0BF-CA93-4A59-BE68-AB6F7910D23F}" destId="{4B2FC506-1840-4D1F-81E7-DD7E0C40C44B}" srcOrd="2" destOrd="0" presId="urn:microsoft.com/office/officeart/2018/2/layout/IconVerticalSolidList"/>
    <dgm:cxn modelId="{D213CD9E-5FB1-4281-A18D-175156A1B1E6}" type="presParOf" srcId="{D5E7B0BF-CA93-4A59-BE68-AB6F7910D23F}" destId="{13368D42-B618-4BD1-8FAD-E1C718EE173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E8CBF2-3B16-4CE9-9AE8-9E81F5699C1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31409D7-15D4-48B0-8C66-EE818822F218}">
      <dgm:prSet/>
      <dgm:spPr/>
      <dgm:t>
        <a:bodyPr/>
        <a:lstStyle/>
        <a:p>
          <a:r>
            <a:rPr lang="en-US"/>
            <a:t>Women were still prohibited from most court-based sacred music performances</a:t>
          </a:r>
        </a:p>
      </dgm:t>
    </dgm:pt>
    <dgm:pt modelId="{A4F49C5D-99CA-4CD0-B68A-DDDB149872AF}" type="parTrans" cxnId="{455785DD-BE24-414C-ACA3-A391C7CBF83A}">
      <dgm:prSet/>
      <dgm:spPr/>
      <dgm:t>
        <a:bodyPr/>
        <a:lstStyle/>
        <a:p>
          <a:endParaRPr lang="en-US"/>
        </a:p>
      </dgm:t>
    </dgm:pt>
    <dgm:pt modelId="{8D54E817-8FD1-4D37-9F13-DE359F05EF98}" type="sibTrans" cxnId="{455785DD-BE24-414C-ACA3-A391C7CBF83A}">
      <dgm:prSet/>
      <dgm:spPr/>
      <dgm:t>
        <a:bodyPr/>
        <a:lstStyle/>
        <a:p>
          <a:endParaRPr lang="en-US"/>
        </a:p>
      </dgm:t>
    </dgm:pt>
    <dgm:pt modelId="{DCAE2E61-F01B-4448-A46C-E2D46445640C}">
      <dgm:prSet/>
      <dgm:spPr/>
      <dgm:t>
        <a:bodyPr/>
        <a:lstStyle/>
        <a:p>
          <a:r>
            <a:rPr lang="en-US"/>
            <a:t>Women often performed secular keyboard and vocal works. Many of these performers composed as well, and sometimes their work was published. </a:t>
          </a:r>
        </a:p>
      </dgm:t>
    </dgm:pt>
    <dgm:pt modelId="{664062FE-A09A-493A-9591-668E88970C4A}" type="parTrans" cxnId="{485C043D-4F9D-4571-AE9A-C7DF63D37F0E}">
      <dgm:prSet/>
      <dgm:spPr/>
      <dgm:t>
        <a:bodyPr/>
        <a:lstStyle/>
        <a:p>
          <a:endParaRPr lang="en-US"/>
        </a:p>
      </dgm:t>
    </dgm:pt>
    <dgm:pt modelId="{FE3A575F-C30F-458C-A631-2A48410D9684}" type="sibTrans" cxnId="{485C043D-4F9D-4571-AE9A-C7DF63D37F0E}">
      <dgm:prSet/>
      <dgm:spPr/>
      <dgm:t>
        <a:bodyPr/>
        <a:lstStyle/>
        <a:p>
          <a:endParaRPr lang="en-US"/>
        </a:p>
      </dgm:t>
    </dgm:pt>
    <dgm:pt modelId="{84989DD5-2BDA-4085-A3EB-AA827BFFACED}" type="pres">
      <dgm:prSet presAssocID="{FFE8CBF2-3B16-4CE9-9AE8-9E81F5699C1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C5BF5F-E6F5-4D5F-99B5-73FF0052471D}" type="pres">
      <dgm:prSet presAssocID="{F31409D7-15D4-48B0-8C66-EE818822F218}" presName="compNode" presStyleCnt="0"/>
      <dgm:spPr/>
    </dgm:pt>
    <dgm:pt modelId="{CCC35750-E738-4C75-9125-52F1FF98D534}" type="pres">
      <dgm:prSet presAssocID="{F31409D7-15D4-48B0-8C66-EE818822F218}" presName="bgRect" presStyleLbl="bgShp" presStyleIdx="0" presStyleCnt="2"/>
      <dgm:spPr/>
    </dgm:pt>
    <dgm:pt modelId="{E185BF39-51C0-4144-9AF3-4E336DBB84DC}" type="pres">
      <dgm:prSet presAssocID="{F31409D7-15D4-48B0-8C66-EE818822F218}" presName="iconRect" presStyleLbl="node1" presStyleIdx="0" presStyleCnt="2"/>
      <dgm:spPr>
        <a:blipFill dpi="0"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Music"/>
        </a:ext>
      </dgm:extLst>
    </dgm:pt>
    <dgm:pt modelId="{302CF4A4-B6A8-4A8C-B35E-CAF9B6F26417}" type="pres">
      <dgm:prSet presAssocID="{F31409D7-15D4-48B0-8C66-EE818822F218}" presName="spaceRect" presStyleCnt="0"/>
      <dgm:spPr/>
    </dgm:pt>
    <dgm:pt modelId="{CF0D43E8-B4F8-4150-B517-5D2AC5EA8A4D}" type="pres">
      <dgm:prSet presAssocID="{F31409D7-15D4-48B0-8C66-EE818822F218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84372DF-B8B2-4B8A-B072-5E7B374BFD9C}" type="pres">
      <dgm:prSet presAssocID="{8D54E817-8FD1-4D37-9F13-DE359F05EF98}" presName="sibTrans" presStyleCnt="0"/>
      <dgm:spPr/>
    </dgm:pt>
    <dgm:pt modelId="{D4BA20A1-91CE-4925-AE25-D6068B50B290}" type="pres">
      <dgm:prSet presAssocID="{DCAE2E61-F01B-4448-A46C-E2D46445640C}" presName="compNode" presStyleCnt="0"/>
      <dgm:spPr/>
    </dgm:pt>
    <dgm:pt modelId="{55DAE4AC-AC50-4843-B566-F93DB5D6AC98}" type="pres">
      <dgm:prSet presAssocID="{DCAE2E61-F01B-4448-A46C-E2D46445640C}" presName="bgRect" presStyleLbl="bgShp" presStyleIdx="1" presStyleCnt="2"/>
      <dgm:spPr/>
    </dgm:pt>
    <dgm:pt modelId="{0103174E-F5D3-4D4B-82AD-80716CB756A4}" type="pres">
      <dgm:prSet presAssocID="{DCAE2E61-F01B-4448-A46C-E2D46445640C}" presName="iconRect" presStyleLbl="node1" presStyleIdx="1" presStyleCnt="2"/>
      <dgm:spPr>
        <a:blipFill dpi="0"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ancing"/>
        </a:ext>
      </dgm:extLst>
    </dgm:pt>
    <dgm:pt modelId="{C8507F38-9771-41FE-BEF4-136C3EA9F9AF}" type="pres">
      <dgm:prSet presAssocID="{DCAE2E61-F01B-4448-A46C-E2D46445640C}" presName="spaceRect" presStyleCnt="0"/>
      <dgm:spPr/>
    </dgm:pt>
    <dgm:pt modelId="{C0FFE6EA-D3AF-462F-A595-56901FF0473E}" type="pres">
      <dgm:prSet presAssocID="{DCAE2E61-F01B-4448-A46C-E2D46445640C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455785DD-BE24-414C-ACA3-A391C7CBF83A}" srcId="{FFE8CBF2-3B16-4CE9-9AE8-9E81F5699C17}" destId="{F31409D7-15D4-48B0-8C66-EE818822F218}" srcOrd="0" destOrd="0" parTransId="{A4F49C5D-99CA-4CD0-B68A-DDDB149872AF}" sibTransId="{8D54E817-8FD1-4D37-9F13-DE359F05EF98}"/>
    <dgm:cxn modelId="{6561F0B6-DA54-4C22-87F3-4E3F0685D87E}" type="presOf" srcId="{FFE8CBF2-3B16-4CE9-9AE8-9E81F5699C17}" destId="{84989DD5-2BDA-4085-A3EB-AA827BFFACED}" srcOrd="0" destOrd="0" presId="urn:microsoft.com/office/officeart/2018/2/layout/IconVerticalSolidList"/>
    <dgm:cxn modelId="{1EFECCCC-9FB1-4B90-B629-A3BFAEC2501E}" type="presOf" srcId="{DCAE2E61-F01B-4448-A46C-E2D46445640C}" destId="{C0FFE6EA-D3AF-462F-A595-56901FF0473E}" srcOrd="0" destOrd="0" presId="urn:microsoft.com/office/officeart/2018/2/layout/IconVerticalSolidList"/>
    <dgm:cxn modelId="{485C043D-4F9D-4571-AE9A-C7DF63D37F0E}" srcId="{FFE8CBF2-3B16-4CE9-9AE8-9E81F5699C17}" destId="{DCAE2E61-F01B-4448-A46C-E2D46445640C}" srcOrd="1" destOrd="0" parTransId="{664062FE-A09A-493A-9591-668E88970C4A}" sibTransId="{FE3A575F-C30F-458C-A631-2A48410D9684}"/>
    <dgm:cxn modelId="{626AB2B7-2DA8-4A83-B8DA-FA6CB7553426}" type="presOf" srcId="{F31409D7-15D4-48B0-8C66-EE818822F218}" destId="{CF0D43E8-B4F8-4150-B517-5D2AC5EA8A4D}" srcOrd="0" destOrd="0" presId="urn:microsoft.com/office/officeart/2018/2/layout/IconVerticalSolidList"/>
    <dgm:cxn modelId="{6D029616-0971-4DC2-A2BE-0A3EE7CD80C6}" type="presParOf" srcId="{84989DD5-2BDA-4085-A3EB-AA827BFFACED}" destId="{42C5BF5F-E6F5-4D5F-99B5-73FF0052471D}" srcOrd="0" destOrd="0" presId="urn:microsoft.com/office/officeart/2018/2/layout/IconVerticalSolidList"/>
    <dgm:cxn modelId="{9F0BA332-FA51-4E5A-860D-83A3F2716E14}" type="presParOf" srcId="{42C5BF5F-E6F5-4D5F-99B5-73FF0052471D}" destId="{CCC35750-E738-4C75-9125-52F1FF98D534}" srcOrd="0" destOrd="0" presId="urn:microsoft.com/office/officeart/2018/2/layout/IconVerticalSolidList"/>
    <dgm:cxn modelId="{2061B44E-D48F-44D3-9F5D-1835F503E0C1}" type="presParOf" srcId="{42C5BF5F-E6F5-4D5F-99B5-73FF0052471D}" destId="{E185BF39-51C0-4144-9AF3-4E336DBB84DC}" srcOrd="1" destOrd="0" presId="urn:microsoft.com/office/officeart/2018/2/layout/IconVerticalSolidList"/>
    <dgm:cxn modelId="{714A9B2C-208B-40B8-ACEC-D73CA21B22A6}" type="presParOf" srcId="{42C5BF5F-E6F5-4D5F-99B5-73FF0052471D}" destId="{302CF4A4-B6A8-4A8C-B35E-CAF9B6F26417}" srcOrd="2" destOrd="0" presId="urn:microsoft.com/office/officeart/2018/2/layout/IconVerticalSolidList"/>
    <dgm:cxn modelId="{6A68D2C5-7475-4D9E-AD1F-6DFD03672DC2}" type="presParOf" srcId="{42C5BF5F-E6F5-4D5F-99B5-73FF0052471D}" destId="{CF0D43E8-B4F8-4150-B517-5D2AC5EA8A4D}" srcOrd="3" destOrd="0" presId="urn:microsoft.com/office/officeart/2018/2/layout/IconVerticalSolidList"/>
    <dgm:cxn modelId="{D8BF104E-5B4E-43E2-A78C-2C9D10859601}" type="presParOf" srcId="{84989DD5-2BDA-4085-A3EB-AA827BFFACED}" destId="{B84372DF-B8B2-4B8A-B072-5E7B374BFD9C}" srcOrd="1" destOrd="0" presId="urn:microsoft.com/office/officeart/2018/2/layout/IconVerticalSolidList"/>
    <dgm:cxn modelId="{3E7B1A65-4DD9-4CB5-AD9A-84F3A97983C5}" type="presParOf" srcId="{84989DD5-2BDA-4085-A3EB-AA827BFFACED}" destId="{D4BA20A1-91CE-4925-AE25-D6068B50B290}" srcOrd="2" destOrd="0" presId="urn:microsoft.com/office/officeart/2018/2/layout/IconVerticalSolidList"/>
    <dgm:cxn modelId="{2FCB0528-E7B7-4E7C-8B68-531F57C91936}" type="presParOf" srcId="{D4BA20A1-91CE-4925-AE25-D6068B50B290}" destId="{55DAE4AC-AC50-4843-B566-F93DB5D6AC98}" srcOrd="0" destOrd="0" presId="urn:microsoft.com/office/officeart/2018/2/layout/IconVerticalSolidList"/>
    <dgm:cxn modelId="{9D606BA7-CB5B-4F52-80E8-DB54F3DD9078}" type="presParOf" srcId="{D4BA20A1-91CE-4925-AE25-D6068B50B290}" destId="{0103174E-F5D3-4D4B-82AD-80716CB756A4}" srcOrd="1" destOrd="0" presId="urn:microsoft.com/office/officeart/2018/2/layout/IconVerticalSolidList"/>
    <dgm:cxn modelId="{7B30AA1A-0E67-40B3-B117-FF6622554F88}" type="presParOf" srcId="{D4BA20A1-91CE-4925-AE25-D6068B50B290}" destId="{C8507F38-9771-41FE-BEF4-136C3EA9F9AF}" srcOrd="2" destOrd="0" presId="urn:microsoft.com/office/officeart/2018/2/layout/IconVerticalSolidList"/>
    <dgm:cxn modelId="{461E5FC7-6915-4A99-A88D-B9DC2645FDFF}" type="presParOf" srcId="{D4BA20A1-91CE-4925-AE25-D6068B50B290}" destId="{C0FFE6EA-D3AF-462F-A595-56901FF0473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110F85-6A23-49B3-9A87-E39931E7B7C4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3EAC310-BC47-41CD-9338-F05BB42973BD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Barbara Strozzi’s secular vocal works fit well into the </a:t>
          </a:r>
          <a:r>
            <a:rPr lang="en-US" b="1" dirty="0" err="1">
              <a:solidFill>
                <a:schemeClr val="bg1"/>
              </a:solidFill>
            </a:rPr>
            <a:t>socioculturally</a:t>
          </a:r>
          <a:r>
            <a:rPr lang="en-US" b="1" dirty="0">
              <a:solidFill>
                <a:schemeClr val="bg1"/>
              </a:solidFill>
            </a:rPr>
            <a:t>-defined “feminine” sphere. Her works featured ornamented melodies, and were topically centered on love.</a:t>
          </a:r>
        </a:p>
      </dgm:t>
    </dgm:pt>
    <dgm:pt modelId="{3916FB13-49D0-46C0-89BF-0B1FA695C9FE}" type="parTrans" cxnId="{56868FB3-D978-4580-8270-1D207903F501}">
      <dgm:prSet/>
      <dgm:spPr/>
      <dgm:t>
        <a:bodyPr/>
        <a:lstStyle/>
        <a:p>
          <a:endParaRPr lang="en-US"/>
        </a:p>
      </dgm:t>
    </dgm:pt>
    <dgm:pt modelId="{604E4C72-A5DE-4B5E-95C7-E467F35D77F0}" type="sibTrans" cxnId="{56868FB3-D978-4580-8270-1D207903F501}">
      <dgm:prSet/>
      <dgm:spPr/>
      <dgm:t>
        <a:bodyPr/>
        <a:lstStyle/>
        <a:p>
          <a:endParaRPr lang="en-US"/>
        </a:p>
      </dgm:t>
    </dgm:pt>
    <dgm:pt modelId="{5F28B291-1145-4E38-9B30-5E57030CD9E1}">
      <dgm:prSet/>
      <dgm:spPr/>
      <dgm:t>
        <a:bodyPr/>
        <a:lstStyle/>
        <a:p>
          <a:r>
            <a:rPr lang="en-US"/>
            <a:t>Strozzi wrote more secular cantatas than any other composer of her era.</a:t>
          </a:r>
        </a:p>
      </dgm:t>
    </dgm:pt>
    <dgm:pt modelId="{B0422EED-8BDA-4E4F-B31C-C0A9C9494F71}" type="parTrans" cxnId="{3CCE3C83-DAFF-4C5B-BFB8-175F4EC0FF94}">
      <dgm:prSet/>
      <dgm:spPr/>
      <dgm:t>
        <a:bodyPr/>
        <a:lstStyle/>
        <a:p>
          <a:endParaRPr lang="en-US"/>
        </a:p>
      </dgm:t>
    </dgm:pt>
    <dgm:pt modelId="{D030FE4D-B7B9-4001-85B0-AD67370233D5}" type="sibTrans" cxnId="{3CCE3C83-DAFF-4C5B-BFB8-175F4EC0FF94}">
      <dgm:prSet/>
      <dgm:spPr/>
      <dgm:t>
        <a:bodyPr/>
        <a:lstStyle/>
        <a:p>
          <a:endParaRPr lang="en-US"/>
        </a:p>
      </dgm:t>
    </dgm:pt>
    <dgm:pt modelId="{5BD611AB-14A5-40C5-AE15-6A430F0E1BB2}" type="pres">
      <dgm:prSet presAssocID="{83110F85-6A23-49B3-9A87-E39931E7B7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654A7F-85EF-4770-833B-C649D9823935}" type="pres">
      <dgm:prSet presAssocID="{63EAC310-BC47-41CD-9338-F05BB42973B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B0D68D-2310-4314-AAA4-C8D496F9A265}" type="pres">
      <dgm:prSet presAssocID="{604E4C72-A5DE-4B5E-95C7-E467F35D77F0}" presName="spacer" presStyleCnt="0"/>
      <dgm:spPr/>
    </dgm:pt>
    <dgm:pt modelId="{2B9E112F-E60C-49CF-9FC7-AEF1E058136C}" type="pres">
      <dgm:prSet presAssocID="{5F28B291-1145-4E38-9B30-5E57030CD9E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EFD70A-6007-4892-B8A3-F7B7DDFCADEA}" type="presOf" srcId="{83110F85-6A23-49B3-9A87-E39931E7B7C4}" destId="{5BD611AB-14A5-40C5-AE15-6A430F0E1BB2}" srcOrd="0" destOrd="0" presId="urn:microsoft.com/office/officeart/2005/8/layout/vList2"/>
    <dgm:cxn modelId="{3CCE3C83-DAFF-4C5B-BFB8-175F4EC0FF94}" srcId="{83110F85-6A23-49B3-9A87-E39931E7B7C4}" destId="{5F28B291-1145-4E38-9B30-5E57030CD9E1}" srcOrd="1" destOrd="0" parTransId="{B0422EED-8BDA-4E4F-B31C-C0A9C9494F71}" sibTransId="{D030FE4D-B7B9-4001-85B0-AD67370233D5}"/>
    <dgm:cxn modelId="{68869AEB-661C-4166-B049-B4747EA0ED63}" type="presOf" srcId="{63EAC310-BC47-41CD-9338-F05BB42973BD}" destId="{19654A7F-85EF-4770-833B-C649D9823935}" srcOrd="0" destOrd="0" presId="urn:microsoft.com/office/officeart/2005/8/layout/vList2"/>
    <dgm:cxn modelId="{53CC1C60-0C2D-424D-A32B-93C6A66E2AF8}" type="presOf" srcId="{5F28B291-1145-4E38-9B30-5E57030CD9E1}" destId="{2B9E112F-E60C-49CF-9FC7-AEF1E058136C}" srcOrd="0" destOrd="0" presId="urn:microsoft.com/office/officeart/2005/8/layout/vList2"/>
    <dgm:cxn modelId="{56868FB3-D978-4580-8270-1D207903F501}" srcId="{83110F85-6A23-49B3-9A87-E39931E7B7C4}" destId="{63EAC310-BC47-41CD-9338-F05BB42973BD}" srcOrd="0" destOrd="0" parTransId="{3916FB13-49D0-46C0-89BF-0B1FA695C9FE}" sibTransId="{604E4C72-A5DE-4B5E-95C7-E467F35D77F0}"/>
    <dgm:cxn modelId="{5196563B-057D-4D8F-88F0-6E0A2ED88D73}" type="presParOf" srcId="{5BD611AB-14A5-40C5-AE15-6A430F0E1BB2}" destId="{19654A7F-85EF-4770-833B-C649D9823935}" srcOrd="0" destOrd="0" presId="urn:microsoft.com/office/officeart/2005/8/layout/vList2"/>
    <dgm:cxn modelId="{7BEF2842-2269-43DE-B292-7521B1A372F6}" type="presParOf" srcId="{5BD611AB-14A5-40C5-AE15-6A430F0E1BB2}" destId="{13B0D68D-2310-4314-AAA4-C8D496F9A265}" srcOrd="1" destOrd="0" presId="urn:microsoft.com/office/officeart/2005/8/layout/vList2"/>
    <dgm:cxn modelId="{3C84394F-E9AC-4EC1-A205-FDA3197A0812}" type="presParOf" srcId="{5BD611AB-14A5-40C5-AE15-6A430F0E1BB2}" destId="{2B9E112F-E60C-49CF-9FC7-AEF1E058136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CE3D33-515F-427D-BD15-150E652693D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7877A72-0467-4457-985B-750F61C0D401}">
      <dgm:prSet/>
      <dgm:spPr/>
      <dgm:t>
        <a:bodyPr/>
        <a:lstStyle/>
        <a:p>
          <a:r>
            <a:rPr lang="en-US"/>
            <a:t>Despite Strozzi’s renown during her lifetime, the death of her father spelled the end of her connection to the public. Even the exact date of her death is unknown. </a:t>
          </a:r>
        </a:p>
      </dgm:t>
    </dgm:pt>
    <dgm:pt modelId="{4E3252FA-D179-40B3-8B95-7E171C4D7095}" type="parTrans" cxnId="{88EE2C6D-CF3B-4C98-8243-0AF507AFCD1D}">
      <dgm:prSet/>
      <dgm:spPr/>
      <dgm:t>
        <a:bodyPr/>
        <a:lstStyle/>
        <a:p>
          <a:endParaRPr lang="en-US"/>
        </a:p>
      </dgm:t>
    </dgm:pt>
    <dgm:pt modelId="{41A1AB35-42C0-4FD1-ACD9-8BE041C7103D}" type="sibTrans" cxnId="{88EE2C6D-CF3B-4C98-8243-0AF507AFCD1D}">
      <dgm:prSet/>
      <dgm:spPr/>
      <dgm:t>
        <a:bodyPr/>
        <a:lstStyle/>
        <a:p>
          <a:endParaRPr lang="en-US"/>
        </a:p>
      </dgm:t>
    </dgm:pt>
    <dgm:pt modelId="{8C8A8E64-E966-487C-A712-D7077D3DB0CD}">
      <dgm:prSet/>
      <dgm:spPr/>
      <dgm:t>
        <a:bodyPr/>
        <a:lstStyle/>
        <a:p>
          <a:r>
            <a:rPr lang="en-US"/>
            <a:t>Strozzi’s prolific work was rediscovered in the 20</a:t>
          </a:r>
          <a:r>
            <a:rPr lang="en-US" baseline="30000"/>
            <a:t>th</a:t>
          </a:r>
          <a:r>
            <a:rPr lang="en-US"/>
            <a:t> century, at which time her name once again became known to a wider public.</a:t>
          </a:r>
        </a:p>
      </dgm:t>
    </dgm:pt>
    <dgm:pt modelId="{E1ED7829-652E-4088-BCA7-D8D801B31F4A}" type="parTrans" cxnId="{402A12B9-5662-48D0-B3C4-4933FBFC3578}">
      <dgm:prSet/>
      <dgm:spPr/>
      <dgm:t>
        <a:bodyPr/>
        <a:lstStyle/>
        <a:p>
          <a:endParaRPr lang="en-US"/>
        </a:p>
      </dgm:t>
    </dgm:pt>
    <dgm:pt modelId="{6749DBAC-073D-4DF9-AFC0-D9D2C3BA6C40}" type="sibTrans" cxnId="{402A12B9-5662-48D0-B3C4-4933FBFC3578}">
      <dgm:prSet/>
      <dgm:spPr/>
      <dgm:t>
        <a:bodyPr/>
        <a:lstStyle/>
        <a:p>
          <a:endParaRPr lang="en-US"/>
        </a:p>
      </dgm:t>
    </dgm:pt>
    <dgm:pt modelId="{C7401955-56BE-4838-8C59-6EDCA5264BE6}" type="pres">
      <dgm:prSet presAssocID="{D0CE3D33-515F-427D-BD15-150E652693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98915A-4BE4-4245-8446-32C29D2CE251}" type="pres">
      <dgm:prSet presAssocID="{C7877A72-0467-4457-985B-750F61C0D401}" presName="hierRoot1" presStyleCnt="0"/>
      <dgm:spPr/>
    </dgm:pt>
    <dgm:pt modelId="{EEEA34FB-48E9-46CE-A232-CD7341D17103}" type="pres">
      <dgm:prSet presAssocID="{C7877A72-0467-4457-985B-750F61C0D401}" presName="composite" presStyleCnt="0"/>
      <dgm:spPr/>
    </dgm:pt>
    <dgm:pt modelId="{0CE52670-04C1-490F-B32C-593065CBA793}" type="pres">
      <dgm:prSet presAssocID="{C7877A72-0467-4457-985B-750F61C0D401}" presName="background" presStyleLbl="node0" presStyleIdx="0" presStyleCnt="2"/>
      <dgm:spPr/>
    </dgm:pt>
    <dgm:pt modelId="{6C9BCB3A-DA69-42DB-8485-B23FB583303B}" type="pres">
      <dgm:prSet presAssocID="{C7877A72-0467-4457-985B-750F61C0D401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37919D-8F02-4E4F-9D25-D51B2D8AC1C5}" type="pres">
      <dgm:prSet presAssocID="{C7877A72-0467-4457-985B-750F61C0D401}" presName="hierChild2" presStyleCnt="0"/>
      <dgm:spPr/>
    </dgm:pt>
    <dgm:pt modelId="{5ABF3F7E-EFCE-4C82-8431-5DFE3488CD42}" type="pres">
      <dgm:prSet presAssocID="{8C8A8E64-E966-487C-A712-D7077D3DB0CD}" presName="hierRoot1" presStyleCnt="0"/>
      <dgm:spPr/>
    </dgm:pt>
    <dgm:pt modelId="{0494EBC4-F261-431C-B7E1-7669848E6CE9}" type="pres">
      <dgm:prSet presAssocID="{8C8A8E64-E966-487C-A712-D7077D3DB0CD}" presName="composite" presStyleCnt="0"/>
      <dgm:spPr/>
    </dgm:pt>
    <dgm:pt modelId="{72BD42B6-7B5C-4380-AB42-52707810FD06}" type="pres">
      <dgm:prSet presAssocID="{8C8A8E64-E966-487C-A712-D7077D3DB0CD}" presName="background" presStyleLbl="node0" presStyleIdx="1" presStyleCnt="2"/>
      <dgm:spPr/>
    </dgm:pt>
    <dgm:pt modelId="{7FC2FFEE-C495-40FE-BC77-DEA260619026}" type="pres">
      <dgm:prSet presAssocID="{8C8A8E64-E966-487C-A712-D7077D3DB0CD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295816-DD63-498F-A27C-BC80D314E3EE}" type="pres">
      <dgm:prSet presAssocID="{8C8A8E64-E966-487C-A712-D7077D3DB0CD}" presName="hierChild2" presStyleCnt="0"/>
      <dgm:spPr/>
    </dgm:pt>
  </dgm:ptLst>
  <dgm:cxnLst>
    <dgm:cxn modelId="{88EE2C6D-CF3B-4C98-8243-0AF507AFCD1D}" srcId="{D0CE3D33-515F-427D-BD15-150E652693D9}" destId="{C7877A72-0467-4457-985B-750F61C0D401}" srcOrd="0" destOrd="0" parTransId="{4E3252FA-D179-40B3-8B95-7E171C4D7095}" sibTransId="{41A1AB35-42C0-4FD1-ACD9-8BE041C7103D}"/>
    <dgm:cxn modelId="{5D7B8CB1-C383-47A8-99F9-F19894144EEA}" type="presOf" srcId="{8C8A8E64-E966-487C-A712-D7077D3DB0CD}" destId="{7FC2FFEE-C495-40FE-BC77-DEA260619026}" srcOrd="0" destOrd="0" presId="urn:microsoft.com/office/officeart/2005/8/layout/hierarchy1"/>
    <dgm:cxn modelId="{50286EBB-2510-41C0-A15E-4192C7700E0B}" type="presOf" srcId="{D0CE3D33-515F-427D-BD15-150E652693D9}" destId="{C7401955-56BE-4838-8C59-6EDCA5264BE6}" srcOrd="0" destOrd="0" presId="urn:microsoft.com/office/officeart/2005/8/layout/hierarchy1"/>
    <dgm:cxn modelId="{402A12B9-5662-48D0-B3C4-4933FBFC3578}" srcId="{D0CE3D33-515F-427D-BD15-150E652693D9}" destId="{8C8A8E64-E966-487C-A712-D7077D3DB0CD}" srcOrd="1" destOrd="0" parTransId="{E1ED7829-652E-4088-BCA7-D8D801B31F4A}" sibTransId="{6749DBAC-073D-4DF9-AFC0-D9D2C3BA6C40}"/>
    <dgm:cxn modelId="{FD2DC08B-90CD-4014-8CE7-452D55D48474}" type="presOf" srcId="{C7877A72-0467-4457-985B-750F61C0D401}" destId="{6C9BCB3A-DA69-42DB-8485-B23FB583303B}" srcOrd="0" destOrd="0" presId="urn:microsoft.com/office/officeart/2005/8/layout/hierarchy1"/>
    <dgm:cxn modelId="{1A662D2A-CA6F-45F6-8E19-DBEA82D4B3BD}" type="presParOf" srcId="{C7401955-56BE-4838-8C59-6EDCA5264BE6}" destId="{E898915A-4BE4-4245-8446-32C29D2CE251}" srcOrd="0" destOrd="0" presId="urn:microsoft.com/office/officeart/2005/8/layout/hierarchy1"/>
    <dgm:cxn modelId="{72B5F56B-588F-4D3A-811B-4EABA842EE36}" type="presParOf" srcId="{E898915A-4BE4-4245-8446-32C29D2CE251}" destId="{EEEA34FB-48E9-46CE-A232-CD7341D17103}" srcOrd="0" destOrd="0" presId="urn:microsoft.com/office/officeart/2005/8/layout/hierarchy1"/>
    <dgm:cxn modelId="{68BF53A9-5EE9-4435-A8C0-98E9BCFC75A8}" type="presParOf" srcId="{EEEA34FB-48E9-46CE-A232-CD7341D17103}" destId="{0CE52670-04C1-490F-B32C-593065CBA793}" srcOrd="0" destOrd="0" presId="urn:microsoft.com/office/officeart/2005/8/layout/hierarchy1"/>
    <dgm:cxn modelId="{B7F71453-B24E-431B-8D82-7FE673A295B4}" type="presParOf" srcId="{EEEA34FB-48E9-46CE-A232-CD7341D17103}" destId="{6C9BCB3A-DA69-42DB-8485-B23FB583303B}" srcOrd="1" destOrd="0" presId="urn:microsoft.com/office/officeart/2005/8/layout/hierarchy1"/>
    <dgm:cxn modelId="{C1F3AB17-7ABE-427E-9486-561D0B629C1D}" type="presParOf" srcId="{E898915A-4BE4-4245-8446-32C29D2CE251}" destId="{B537919D-8F02-4E4F-9D25-D51B2D8AC1C5}" srcOrd="1" destOrd="0" presId="urn:microsoft.com/office/officeart/2005/8/layout/hierarchy1"/>
    <dgm:cxn modelId="{D1832251-0CE2-480F-9722-E6F4401AA487}" type="presParOf" srcId="{C7401955-56BE-4838-8C59-6EDCA5264BE6}" destId="{5ABF3F7E-EFCE-4C82-8431-5DFE3488CD42}" srcOrd="1" destOrd="0" presId="urn:microsoft.com/office/officeart/2005/8/layout/hierarchy1"/>
    <dgm:cxn modelId="{272834B1-999E-4BA5-BC77-0AB836F564AC}" type="presParOf" srcId="{5ABF3F7E-EFCE-4C82-8431-5DFE3488CD42}" destId="{0494EBC4-F261-431C-B7E1-7669848E6CE9}" srcOrd="0" destOrd="0" presId="urn:microsoft.com/office/officeart/2005/8/layout/hierarchy1"/>
    <dgm:cxn modelId="{3643276F-8DB0-4610-BEDC-BC2D9FFC28F5}" type="presParOf" srcId="{0494EBC4-F261-431C-B7E1-7669848E6CE9}" destId="{72BD42B6-7B5C-4380-AB42-52707810FD06}" srcOrd="0" destOrd="0" presId="urn:microsoft.com/office/officeart/2005/8/layout/hierarchy1"/>
    <dgm:cxn modelId="{3285A2FC-F398-408C-9B2A-0362DF6932DB}" type="presParOf" srcId="{0494EBC4-F261-431C-B7E1-7669848E6CE9}" destId="{7FC2FFEE-C495-40FE-BC77-DEA260619026}" srcOrd="1" destOrd="0" presId="urn:microsoft.com/office/officeart/2005/8/layout/hierarchy1"/>
    <dgm:cxn modelId="{0E66B8AD-1BD8-46BC-96CF-5AB672BC118A}" type="presParOf" srcId="{5ABF3F7E-EFCE-4C82-8431-5DFE3488CD42}" destId="{2D295816-DD63-498F-A27C-BC80D314E3E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0CE3D33-515F-427D-BD15-150E652693D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877A72-0467-4457-985B-750F61C0D401}">
      <dgm:prSet/>
      <dgm:spPr/>
      <dgm:t>
        <a:bodyPr/>
        <a:lstStyle/>
        <a:p>
          <a:r>
            <a:rPr lang="en-US" dirty="0" smtClean="0"/>
            <a:t>Leonarda had connections to publication through church personnel who also were relatives </a:t>
          </a:r>
          <a:endParaRPr lang="en-US" dirty="0"/>
        </a:p>
      </dgm:t>
    </dgm:pt>
    <dgm:pt modelId="{4E3252FA-D179-40B3-8B95-7E171C4D7095}" type="parTrans" cxnId="{88EE2C6D-CF3B-4C98-8243-0AF507AFCD1D}">
      <dgm:prSet/>
      <dgm:spPr/>
      <dgm:t>
        <a:bodyPr/>
        <a:lstStyle/>
        <a:p>
          <a:endParaRPr lang="en-US"/>
        </a:p>
      </dgm:t>
    </dgm:pt>
    <dgm:pt modelId="{41A1AB35-42C0-4FD1-ACD9-8BE041C7103D}" type="sibTrans" cxnId="{88EE2C6D-CF3B-4C98-8243-0AF507AFCD1D}">
      <dgm:prSet/>
      <dgm:spPr/>
      <dgm:t>
        <a:bodyPr/>
        <a:lstStyle/>
        <a:p>
          <a:endParaRPr lang="en-US"/>
        </a:p>
      </dgm:t>
    </dgm:pt>
    <dgm:pt modelId="{8C8A8E64-E966-487C-A712-D7077D3DB0CD}">
      <dgm:prSet/>
      <dgm:spPr>
        <a:blipFill dpi="0"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E1ED7829-652E-4088-BCA7-D8D801B31F4A}" type="parTrans" cxnId="{402A12B9-5662-48D0-B3C4-4933FBFC3578}">
      <dgm:prSet/>
      <dgm:spPr/>
      <dgm:t>
        <a:bodyPr/>
        <a:lstStyle/>
        <a:p>
          <a:endParaRPr lang="en-US"/>
        </a:p>
      </dgm:t>
    </dgm:pt>
    <dgm:pt modelId="{6749DBAC-073D-4DF9-AFC0-D9D2C3BA6C40}" type="sibTrans" cxnId="{402A12B9-5662-48D0-B3C4-4933FBFC3578}">
      <dgm:prSet/>
      <dgm:spPr/>
      <dgm:t>
        <a:bodyPr/>
        <a:lstStyle/>
        <a:p>
          <a:endParaRPr lang="en-US"/>
        </a:p>
      </dgm:t>
    </dgm:pt>
    <dgm:pt modelId="{C7401955-56BE-4838-8C59-6EDCA5264BE6}" type="pres">
      <dgm:prSet presAssocID="{D0CE3D33-515F-427D-BD15-150E652693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98915A-4BE4-4245-8446-32C29D2CE251}" type="pres">
      <dgm:prSet presAssocID="{C7877A72-0467-4457-985B-750F61C0D401}" presName="hierRoot1" presStyleCnt="0"/>
      <dgm:spPr/>
    </dgm:pt>
    <dgm:pt modelId="{EEEA34FB-48E9-46CE-A232-CD7341D17103}" type="pres">
      <dgm:prSet presAssocID="{C7877A72-0467-4457-985B-750F61C0D401}" presName="composite" presStyleCnt="0"/>
      <dgm:spPr/>
    </dgm:pt>
    <dgm:pt modelId="{0CE52670-04C1-490F-B32C-593065CBA793}" type="pres">
      <dgm:prSet presAssocID="{C7877A72-0467-4457-985B-750F61C0D401}" presName="background" presStyleLbl="node0" presStyleIdx="0" presStyleCnt="2"/>
      <dgm:spPr/>
    </dgm:pt>
    <dgm:pt modelId="{6C9BCB3A-DA69-42DB-8485-B23FB583303B}" type="pres">
      <dgm:prSet presAssocID="{C7877A72-0467-4457-985B-750F61C0D401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37919D-8F02-4E4F-9D25-D51B2D8AC1C5}" type="pres">
      <dgm:prSet presAssocID="{C7877A72-0467-4457-985B-750F61C0D401}" presName="hierChild2" presStyleCnt="0"/>
      <dgm:spPr/>
    </dgm:pt>
    <dgm:pt modelId="{5ABF3F7E-EFCE-4C82-8431-5DFE3488CD42}" type="pres">
      <dgm:prSet presAssocID="{8C8A8E64-E966-487C-A712-D7077D3DB0CD}" presName="hierRoot1" presStyleCnt="0"/>
      <dgm:spPr/>
    </dgm:pt>
    <dgm:pt modelId="{0494EBC4-F261-431C-B7E1-7669848E6CE9}" type="pres">
      <dgm:prSet presAssocID="{8C8A8E64-E966-487C-A712-D7077D3DB0CD}" presName="composite" presStyleCnt="0"/>
      <dgm:spPr/>
    </dgm:pt>
    <dgm:pt modelId="{72BD42B6-7B5C-4380-AB42-52707810FD06}" type="pres">
      <dgm:prSet presAssocID="{8C8A8E64-E966-487C-A712-D7077D3DB0CD}" presName="background" presStyleLbl="node0" presStyleIdx="1" presStyleCnt="2"/>
      <dgm:spPr/>
    </dgm:pt>
    <dgm:pt modelId="{7FC2FFEE-C495-40FE-BC77-DEA260619026}" type="pres">
      <dgm:prSet presAssocID="{8C8A8E64-E966-487C-A712-D7077D3DB0CD}" presName="text" presStyleLbl="fgAcc0" presStyleIdx="1" presStyleCnt="2" custScaleY="1387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295816-DD63-498F-A27C-BC80D314E3EE}" type="pres">
      <dgm:prSet presAssocID="{8C8A8E64-E966-487C-A712-D7077D3DB0CD}" presName="hierChild2" presStyleCnt="0"/>
      <dgm:spPr/>
    </dgm:pt>
  </dgm:ptLst>
  <dgm:cxnLst>
    <dgm:cxn modelId="{88EE2C6D-CF3B-4C98-8243-0AF507AFCD1D}" srcId="{D0CE3D33-515F-427D-BD15-150E652693D9}" destId="{C7877A72-0467-4457-985B-750F61C0D401}" srcOrd="0" destOrd="0" parTransId="{4E3252FA-D179-40B3-8B95-7E171C4D7095}" sibTransId="{41A1AB35-42C0-4FD1-ACD9-8BE041C7103D}"/>
    <dgm:cxn modelId="{5D7B8CB1-C383-47A8-99F9-F19894144EEA}" type="presOf" srcId="{8C8A8E64-E966-487C-A712-D7077D3DB0CD}" destId="{7FC2FFEE-C495-40FE-BC77-DEA260619026}" srcOrd="0" destOrd="0" presId="urn:microsoft.com/office/officeart/2005/8/layout/hierarchy1"/>
    <dgm:cxn modelId="{50286EBB-2510-41C0-A15E-4192C7700E0B}" type="presOf" srcId="{D0CE3D33-515F-427D-BD15-150E652693D9}" destId="{C7401955-56BE-4838-8C59-6EDCA5264BE6}" srcOrd="0" destOrd="0" presId="urn:microsoft.com/office/officeart/2005/8/layout/hierarchy1"/>
    <dgm:cxn modelId="{402A12B9-5662-48D0-B3C4-4933FBFC3578}" srcId="{D0CE3D33-515F-427D-BD15-150E652693D9}" destId="{8C8A8E64-E966-487C-A712-D7077D3DB0CD}" srcOrd="1" destOrd="0" parTransId="{E1ED7829-652E-4088-BCA7-D8D801B31F4A}" sibTransId="{6749DBAC-073D-4DF9-AFC0-D9D2C3BA6C40}"/>
    <dgm:cxn modelId="{FD2DC08B-90CD-4014-8CE7-452D55D48474}" type="presOf" srcId="{C7877A72-0467-4457-985B-750F61C0D401}" destId="{6C9BCB3A-DA69-42DB-8485-B23FB583303B}" srcOrd="0" destOrd="0" presId="urn:microsoft.com/office/officeart/2005/8/layout/hierarchy1"/>
    <dgm:cxn modelId="{1A662D2A-CA6F-45F6-8E19-DBEA82D4B3BD}" type="presParOf" srcId="{C7401955-56BE-4838-8C59-6EDCA5264BE6}" destId="{E898915A-4BE4-4245-8446-32C29D2CE251}" srcOrd="0" destOrd="0" presId="urn:microsoft.com/office/officeart/2005/8/layout/hierarchy1"/>
    <dgm:cxn modelId="{72B5F56B-588F-4D3A-811B-4EABA842EE36}" type="presParOf" srcId="{E898915A-4BE4-4245-8446-32C29D2CE251}" destId="{EEEA34FB-48E9-46CE-A232-CD7341D17103}" srcOrd="0" destOrd="0" presId="urn:microsoft.com/office/officeart/2005/8/layout/hierarchy1"/>
    <dgm:cxn modelId="{68BF53A9-5EE9-4435-A8C0-98E9BCFC75A8}" type="presParOf" srcId="{EEEA34FB-48E9-46CE-A232-CD7341D17103}" destId="{0CE52670-04C1-490F-B32C-593065CBA793}" srcOrd="0" destOrd="0" presId="urn:microsoft.com/office/officeart/2005/8/layout/hierarchy1"/>
    <dgm:cxn modelId="{B7F71453-B24E-431B-8D82-7FE673A295B4}" type="presParOf" srcId="{EEEA34FB-48E9-46CE-A232-CD7341D17103}" destId="{6C9BCB3A-DA69-42DB-8485-B23FB583303B}" srcOrd="1" destOrd="0" presId="urn:microsoft.com/office/officeart/2005/8/layout/hierarchy1"/>
    <dgm:cxn modelId="{C1F3AB17-7ABE-427E-9486-561D0B629C1D}" type="presParOf" srcId="{E898915A-4BE4-4245-8446-32C29D2CE251}" destId="{B537919D-8F02-4E4F-9D25-D51B2D8AC1C5}" srcOrd="1" destOrd="0" presId="urn:microsoft.com/office/officeart/2005/8/layout/hierarchy1"/>
    <dgm:cxn modelId="{D1832251-0CE2-480F-9722-E6F4401AA487}" type="presParOf" srcId="{C7401955-56BE-4838-8C59-6EDCA5264BE6}" destId="{5ABF3F7E-EFCE-4C82-8431-5DFE3488CD42}" srcOrd="1" destOrd="0" presId="urn:microsoft.com/office/officeart/2005/8/layout/hierarchy1"/>
    <dgm:cxn modelId="{272834B1-999E-4BA5-BC77-0AB836F564AC}" type="presParOf" srcId="{5ABF3F7E-EFCE-4C82-8431-5DFE3488CD42}" destId="{0494EBC4-F261-431C-B7E1-7669848E6CE9}" srcOrd="0" destOrd="0" presId="urn:microsoft.com/office/officeart/2005/8/layout/hierarchy1"/>
    <dgm:cxn modelId="{3643276F-8DB0-4610-BEDC-BC2D9FFC28F5}" type="presParOf" srcId="{0494EBC4-F261-431C-B7E1-7669848E6CE9}" destId="{72BD42B6-7B5C-4380-AB42-52707810FD06}" srcOrd="0" destOrd="0" presId="urn:microsoft.com/office/officeart/2005/8/layout/hierarchy1"/>
    <dgm:cxn modelId="{3285A2FC-F398-408C-9B2A-0362DF6932DB}" type="presParOf" srcId="{0494EBC4-F261-431C-B7E1-7669848E6CE9}" destId="{7FC2FFEE-C495-40FE-BC77-DEA260619026}" srcOrd="1" destOrd="0" presId="urn:microsoft.com/office/officeart/2005/8/layout/hierarchy1"/>
    <dgm:cxn modelId="{0E66B8AD-1BD8-46BC-96CF-5AB672BC118A}" type="presParOf" srcId="{5ABF3F7E-EFCE-4C82-8431-5DFE3488CD42}" destId="{2D295816-DD63-498F-A27C-BC80D314E3E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940050-6D5B-4086-94C6-BE64F8CC92C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DAAA98C-7D57-4E60-BF56-D4A48233C29E}">
      <dgm:prSet/>
      <dgm:spPr/>
      <dgm:t>
        <a:bodyPr/>
        <a:lstStyle/>
        <a:p>
          <a:r>
            <a:rPr lang="en-US"/>
            <a:t>Guerre was the only composer to publish harpsichord suites in both the 17</a:t>
          </a:r>
          <a:r>
            <a:rPr lang="en-US" baseline="30000"/>
            <a:t>th</a:t>
          </a:r>
          <a:r>
            <a:rPr lang="en-US"/>
            <a:t> and 18</a:t>
          </a:r>
          <a:r>
            <a:rPr lang="en-US" baseline="30000"/>
            <a:t>th</a:t>
          </a:r>
          <a:r>
            <a:rPr lang="en-US"/>
            <a:t> centuries</a:t>
          </a:r>
        </a:p>
      </dgm:t>
    </dgm:pt>
    <dgm:pt modelId="{B82D643C-BADB-415D-83C7-A4407AF9FC70}" type="parTrans" cxnId="{5F9F49EF-B55C-481D-8292-6BC0BFC901AD}">
      <dgm:prSet/>
      <dgm:spPr/>
      <dgm:t>
        <a:bodyPr/>
        <a:lstStyle/>
        <a:p>
          <a:endParaRPr lang="en-US"/>
        </a:p>
      </dgm:t>
    </dgm:pt>
    <dgm:pt modelId="{1D6A735A-932A-4762-9723-5BBBB29FF307}" type="sibTrans" cxnId="{5F9F49EF-B55C-481D-8292-6BC0BFC901AD}">
      <dgm:prSet/>
      <dgm:spPr/>
      <dgm:t>
        <a:bodyPr/>
        <a:lstStyle/>
        <a:p>
          <a:endParaRPr lang="en-US"/>
        </a:p>
      </dgm:t>
    </dgm:pt>
    <dgm:pt modelId="{B9E61601-16E3-4FD6-A066-2BDDEA7C106F}">
      <dgm:prSet/>
      <dgm:spPr/>
      <dgm:t>
        <a:bodyPr/>
        <a:lstStyle/>
        <a:p>
          <a:r>
            <a:rPr lang="en-US"/>
            <a:t>She was included in early musical catalogues and dictionaries, including those of Burney and Hawkins in England and Johann Walther in Germany</a:t>
          </a:r>
        </a:p>
      </dgm:t>
    </dgm:pt>
    <dgm:pt modelId="{81932456-9391-4D51-8BED-A7C086413850}" type="parTrans" cxnId="{CE98327B-1550-48C2-A8BF-F6A55B218A7D}">
      <dgm:prSet/>
      <dgm:spPr/>
      <dgm:t>
        <a:bodyPr/>
        <a:lstStyle/>
        <a:p>
          <a:endParaRPr lang="en-US"/>
        </a:p>
      </dgm:t>
    </dgm:pt>
    <dgm:pt modelId="{48011BDE-7178-4F4D-B132-9BA825B38044}" type="sibTrans" cxnId="{CE98327B-1550-48C2-A8BF-F6A55B218A7D}">
      <dgm:prSet/>
      <dgm:spPr/>
      <dgm:t>
        <a:bodyPr/>
        <a:lstStyle/>
        <a:p>
          <a:endParaRPr lang="en-US"/>
        </a:p>
      </dgm:t>
    </dgm:pt>
    <dgm:pt modelId="{51DF7EE6-87A8-47C0-B1D3-46A008F18EB1}" type="pres">
      <dgm:prSet presAssocID="{78940050-6D5B-4086-94C6-BE64F8CC92C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39960C6-5585-4B91-A57E-0A4DF7C9F33D}" type="pres">
      <dgm:prSet presAssocID="{DDAAA98C-7D57-4E60-BF56-D4A48233C29E}" presName="hierRoot1" presStyleCnt="0"/>
      <dgm:spPr/>
    </dgm:pt>
    <dgm:pt modelId="{44D3BE36-B9E4-4C9E-B70C-9FD9651208E9}" type="pres">
      <dgm:prSet presAssocID="{DDAAA98C-7D57-4E60-BF56-D4A48233C29E}" presName="composite" presStyleCnt="0"/>
      <dgm:spPr/>
    </dgm:pt>
    <dgm:pt modelId="{B2C306E3-E32A-4B8A-B429-72FF5966BEDB}" type="pres">
      <dgm:prSet presAssocID="{DDAAA98C-7D57-4E60-BF56-D4A48233C29E}" presName="background" presStyleLbl="node0" presStyleIdx="0" presStyleCnt="2"/>
      <dgm:spPr/>
    </dgm:pt>
    <dgm:pt modelId="{4EC300F0-AFA8-4142-B9A3-F393B311FF46}" type="pres">
      <dgm:prSet presAssocID="{DDAAA98C-7D57-4E60-BF56-D4A48233C29E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1B84DB-C20D-4DD4-B964-A4EDE5FA0F42}" type="pres">
      <dgm:prSet presAssocID="{DDAAA98C-7D57-4E60-BF56-D4A48233C29E}" presName="hierChild2" presStyleCnt="0"/>
      <dgm:spPr/>
    </dgm:pt>
    <dgm:pt modelId="{E675AA85-76EA-4F70-8CA4-F86B7C1C74C0}" type="pres">
      <dgm:prSet presAssocID="{B9E61601-16E3-4FD6-A066-2BDDEA7C106F}" presName="hierRoot1" presStyleCnt="0"/>
      <dgm:spPr/>
    </dgm:pt>
    <dgm:pt modelId="{BD9400D8-7F28-4224-BC60-70F242E9D627}" type="pres">
      <dgm:prSet presAssocID="{B9E61601-16E3-4FD6-A066-2BDDEA7C106F}" presName="composite" presStyleCnt="0"/>
      <dgm:spPr/>
    </dgm:pt>
    <dgm:pt modelId="{6132C426-5F66-4CF5-A1D9-883D5CB16997}" type="pres">
      <dgm:prSet presAssocID="{B9E61601-16E3-4FD6-A066-2BDDEA7C106F}" presName="background" presStyleLbl="node0" presStyleIdx="1" presStyleCnt="2"/>
      <dgm:spPr/>
    </dgm:pt>
    <dgm:pt modelId="{839CB093-EC09-4DE6-9B05-4E7F15778293}" type="pres">
      <dgm:prSet presAssocID="{B9E61601-16E3-4FD6-A066-2BDDEA7C106F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7134E1-F7F4-44C2-91F3-59260AC1DBA5}" type="pres">
      <dgm:prSet presAssocID="{B9E61601-16E3-4FD6-A066-2BDDEA7C106F}" presName="hierChild2" presStyleCnt="0"/>
      <dgm:spPr/>
    </dgm:pt>
  </dgm:ptLst>
  <dgm:cxnLst>
    <dgm:cxn modelId="{5F9F49EF-B55C-481D-8292-6BC0BFC901AD}" srcId="{78940050-6D5B-4086-94C6-BE64F8CC92CE}" destId="{DDAAA98C-7D57-4E60-BF56-D4A48233C29E}" srcOrd="0" destOrd="0" parTransId="{B82D643C-BADB-415D-83C7-A4407AF9FC70}" sibTransId="{1D6A735A-932A-4762-9723-5BBBB29FF307}"/>
    <dgm:cxn modelId="{669D54F4-E4C2-4AD3-A629-61BBFD85A27A}" type="presOf" srcId="{DDAAA98C-7D57-4E60-BF56-D4A48233C29E}" destId="{4EC300F0-AFA8-4142-B9A3-F393B311FF46}" srcOrd="0" destOrd="0" presId="urn:microsoft.com/office/officeart/2005/8/layout/hierarchy1"/>
    <dgm:cxn modelId="{10336C5F-D41A-49B4-857B-F7CC1306AC7F}" type="presOf" srcId="{B9E61601-16E3-4FD6-A066-2BDDEA7C106F}" destId="{839CB093-EC09-4DE6-9B05-4E7F15778293}" srcOrd="0" destOrd="0" presId="urn:microsoft.com/office/officeart/2005/8/layout/hierarchy1"/>
    <dgm:cxn modelId="{CE98327B-1550-48C2-A8BF-F6A55B218A7D}" srcId="{78940050-6D5B-4086-94C6-BE64F8CC92CE}" destId="{B9E61601-16E3-4FD6-A066-2BDDEA7C106F}" srcOrd="1" destOrd="0" parTransId="{81932456-9391-4D51-8BED-A7C086413850}" sibTransId="{48011BDE-7178-4F4D-B132-9BA825B38044}"/>
    <dgm:cxn modelId="{75771D88-D4A6-4008-9BA0-D7A9BE77644E}" type="presOf" srcId="{78940050-6D5B-4086-94C6-BE64F8CC92CE}" destId="{51DF7EE6-87A8-47C0-B1D3-46A008F18EB1}" srcOrd="0" destOrd="0" presId="urn:microsoft.com/office/officeart/2005/8/layout/hierarchy1"/>
    <dgm:cxn modelId="{1C7E8557-ADC8-46EB-951F-34C3697C442F}" type="presParOf" srcId="{51DF7EE6-87A8-47C0-B1D3-46A008F18EB1}" destId="{F39960C6-5585-4B91-A57E-0A4DF7C9F33D}" srcOrd="0" destOrd="0" presId="urn:microsoft.com/office/officeart/2005/8/layout/hierarchy1"/>
    <dgm:cxn modelId="{8F984CF8-639C-4260-A604-54DB1CE6ED05}" type="presParOf" srcId="{F39960C6-5585-4B91-A57E-0A4DF7C9F33D}" destId="{44D3BE36-B9E4-4C9E-B70C-9FD9651208E9}" srcOrd="0" destOrd="0" presId="urn:microsoft.com/office/officeart/2005/8/layout/hierarchy1"/>
    <dgm:cxn modelId="{D0A0A52C-FA93-4523-9BD3-CB9FEDB0B736}" type="presParOf" srcId="{44D3BE36-B9E4-4C9E-B70C-9FD9651208E9}" destId="{B2C306E3-E32A-4B8A-B429-72FF5966BEDB}" srcOrd="0" destOrd="0" presId="urn:microsoft.com/office/officeart/2005/8/layout/hierarchy1"/>
    <dgm:cxn modelId="{177F9B4F-A4A5-42D6-B255-705DF621DDEE}" type="presParOf" srcId="{44D3BE36-B9E4-4C9E-B70C-9FD9651208E9}" destId="{4EC300F0-AFA8-4142-B9A3-F393B311FF46}" srcOrd="1" destOrd="0" presId="urn:microsoft.com/office/officeart/2005/8/layout/hierarchy1"/>
    <dgm:cxn modelId="{7D41283C-B1B5-4D03-862E-C9DEBEA8CE2E}" type="presParOf" srcId="{F39960C6-5585-4B91-A57E-0A4DF7C9F33D}" destId="{391B84DB-C20D-4DD4-B964-A4EDE5FA0F42}" srcOrd="1" destOrd="0" presId="urn:microsoft.com/office/officeart/2005/8/layout/hierarchy1"/>
    <dgm:cxn modelId="{919FC94E-CD62-46DA-92EE-739DE40019D9}" type="presParOf" srcId="{51DF7EE6-87A8-47C0-B1D3-46A008F18EB1}" destId="{E675AA85-76EA-4F70-8CA4-F86B7C1C74C0}" srcOrd="1" destOrd="0" presId="urn:microsoft.com/office/officeart/2005/8/layout/hierarchy1"/>
    <dgm:cxn modelId="{E175C069-9833-4E05-9BEE-534A471FA0CB}" type="presParOf" srcId="{E675AA85-76EA-4F70-8CA4-F86B7C1C74C0}" destId="{BD9400D8-7F28-4224-BC60-70F242E9D627}" srcOrd="0" destOrd="0" presId="urn:microsoft.com/office/officeart/2005/8/layout/hierarchy1"/>
    <dgm:cxn modelId="{0CFE0804-5203-4977-B676-61AA99B79FDE}" type="presParOf" srcId="{BD9400D8-7F28-4224-BC60-70F242E9D627}" destId="{6132C426-5F66-4CF5-A1D9-883D5CB16997}" srcOrd="0" destOrd="0" presId="urn:microsoft.com/office/officeart/2005/8/layout/hierarchy1"/>
    <dgm:cxn modelId="{E260EEA7-FDF3-46A3-BA73-6227CA998A44}" type="presParOf" srcId="{BD9400D8-7F28-4224-BC60-70F242E9D627}" destId="{839CB093-EC09-4DE6-9B05-4E7F15778293}" srcOrd="1" destOrd="0" presId="urn:microsoft.com/office/officeart/2005/8/layout/hierarchy1"/>
    <dgm:cxn modelId="{6E0C574D-768B-4BE9-B363-857E6630AF31}" type="presParOf" srcId="{E675AA85-76EA-4F70-8CA4-F86B7C1C74C0}" destId="{217134E1-F7F4-44C2-91F3-59260AC1DB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5033709-E68A-401C-9576-03854B963028}" type="doc">
      <dgm:prSet loTypeId="urn:microsoft.com/office/officeart/2005/8/layout/process4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9D6968F-4771-4CEF-8811-6CF517A2586D}">
      <dgm:prSet/>
      <dgm:spPr/>
      <dgm:t>
        <a:bodyPr/>
        <a:lstStyle/>
        <a:p>
          <a:r>
            <a:rPr lang="en-US" dirty="0"/>
            <a:t>The pages of recorded history that erased the narratives of composers such as Caccini, </a:t>
          </a:r>
          <a:r>
            <a:rPr lang="en-US" dirty="0" smtClean="0"/>
            <a:t>Strozzi, Leonarda </a:t>
          </a:r>
          <a:r>
            <a:rPr lang="en-US" dirty="0"/>
            <a:t>and Guerre are slowly being replaced by new narratives</a:t>
          </a:r>
        </a:p>
      </dgm:t>
    </dgm:pt>
    <dgm:pt modelId="{389F8CDB-327D-4F37-85A9-CE7BEA7F69EA}" type="parTrans" cxnId="{1F471223-5926-41D9-A7BC-615AB3E2FD06}">
      <dgm:prSet/>
      <dgm:spPr/>
      <dgm:t>
        <a:bodyPr/>
        <a:lstStyle/>
        <a:p>
          <a:endParaRPr lang="en-US"/>
        </a:p>
      </dgm:t>
    </dgm:pt>
    <dgm:pt modelId="{D2AE472C-564E-4BC1-87A2-8600F8F1C3DF}" type="sibTrans" cxnId="{1F471223-5926-41D9-A7BC-615AB3E2FD06}">
      <dgm:prSet/>
      <dgm:spPr/>
      <dgm:t>
        <a:bodyPr/>
        <a:lstStyle/>
        <a:p>
          <a:endParaRPr lang="en-US"/>
        </a:p>
      </dgm:t>
    </dgm:pt>
    <dgm:pt modelId="{93B0DBFB-BB45-41CA-BF85-56490B909977}">
      <dgm:prSet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Women who were published </a:t>
          </a:r>
          <a:r>
            <a:rPr lang="en-US" b="1" dirty="0" smtClean="0">
              <a:solidFill>
                <a:schemeClr val="bg1"/>
              </a:solidFill>
            </a:rPr>
            <a:t>had significantly </a:t>
          </a:r>
          <a:r>
            <a:rPr lang="en-US" b="1" dirty="0">
              <a:solidFill>
                <a:schemeClr val="bg1"/>
              </a:solidFill>
            </a:rPr>
            <a:t>more evidence to support the reconstruction of new narratives detailing their musical accomplishments</a:t>
          </a:r>
        </a:p>
      </dgm:t>
    </dgm:pt>
    <dgm:pt modelId="{5F656619-87FA-4E82-A8BF-7D8B8F9B4CE2}" type="parTrans" cxnId="{BF40A9E1-8707-44DE-8273-C3D2BB5652DC}">
      <dgm:prSet/>
      <dgm:spPr/>
      <dgm:t>
        <a:bodyPr/>
        <a:lstStyle/>
        <a:p>
          <a:endParaRPr lang="en-US"/>
        </a:p>
      </dgm:t>
    </dgm:pt>
    <dgm:pt modelId="{668EAA6B-5293-46B1-AFE9-592F834455F5}" type="sibTrans" cxnId="{BF40A9E1-8707-44DE-8273-C3D2BB5652DC}">
      <dgm:prSet/>
      <dgm:spPr/>
      <dgm:t>
        <a:bodyPr/>
        <a:lstStyle/>
        <a:p>
          <a:endParaRPr lang="en-US"/>
        </a:p>
      </dgm:t>
    </dgm:pt>
    <dgm:pt modelId="{1C8CA835-3330-44DF-8A37-B96E6597489B}" type="pres">
      <dgm:prSet presAssocID="{C5033709-E68A-401C-9576-03854B9630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BE7DC2-2D35-414D-8F10-DF687660CC79}" type="pres">
      <dgm:prSet presAssocID="{93B0DBFB-BB45-41CA-BF85-56490B909977}" presName="boxAndChildren" presStyleCnt="0"/>
      <dgm:spPr/>
    </dgm:pt>
    <dgm:pt modelId="{CF3BD190-3C8D-4F64-B48F-9B06F4172231}" type="pres">
      <dgm:prSet presAssocID="{93B0DBFB-BB45-41CA-BF85-56490B909977}" presName="parentTextBox" presStyleLbl="node1" presStyleIdx="0" presStyleCnt="2"/>
      <dgm:spPr/>
      <dgm:t>
        <a:bodyPr/>
        <a:lstStyle/>
        <a:p>
          <a:endParaRPr lang="en-US"/>
        </a:p>
      </dgm:t>
    </dgm:pt>
    <dgm:pt modelId="{C5C4344F-F990-49BC-BF32-65CC6EA880B1}" type="pres">
      <dgm:prSet presAssocID="{D2AE472C-564E-4BC1-87A2-8600F8F1C3DF}" presName="sp" presStyleCnt="0"/>
      <dgm:spPr/>
    </dgm:pt>
    <dgm:pt modelId="{5D266ACC-A072-4FBF-A1DB-B3EC9423F640}" type="pres">
      <dgm:prSet presAssocID="{F9D6968F-4771-4CEF-8811-6CF517A2586D}" presName="arrowAndChildren" presStyleCnt="0"/>
      <dgm:spPr/>
    </dgm:pt>
    <dgm:pt modelId="{C52CB885-ACBB-4FFF-BF18-3803D300687C}" type="pres">
      <dgm:prSet presAssocID="{F9D6968F-4771-4CEF-8811-6CF517A2586D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1F471223-5926-41D9-A7BC-615AB3E2FD06}" srcId="{C5033709-E68A-401C-9576-03854B963028}" destId="{F9D6968F-4771-4CEF-8811-6CF517A2586D}" srcOrd="0" destOrd="0" parTransId="{389F8CDB-327D-4F37-85A9-CE7BEA7F69EA}" sibTransId="{D2AE472C-564E-4BC1-87A2-8600F8F1C3DF}"/>
    <dgm:cxn modelId="{D22CA0B1-2AE5-4FB1-9A03-4475CF05261B}" type="presOf" srcId="{F9D6968F-4771-4CEF-8811-6CF517A2586D}" destId="{C52CB885-ACBB-4FFF-BF18-3803D300687C}" srcOrd="0" destOrd="0" presId="urn:microsoft.com/office/officeart/2005/8/layout/process4"/>
    <dgm:cxn modelId="{BF40A9E1-8707-44DE-8273-C3D2BB5652DC}" srcId="{C5033709-E68A-401C-9576-03854B963028}" destId="{93B0DBFB-BB45-41CA-BF85-56490B909977}" srcOrd="1" destOrd="0" parTransId="{5F656619-87FA-4E82-A8BF-7D8B8F9B4CE2}" sibTransId="{668EAA6B-5293-46B1-AFE9-592F834455F5}"/>
    <dgm:cxn modelId="{51819434-89B8-45C8-99D1-D2AF81A363B7}" type="presOf" srcId="{93B0DBFB-BB45-41CA-BF85-56490B909977}" destId="{CF3BD190-3C8D-4F64-B48F-9B06F4172231}" srcOrd="0" destOrd="0" presId="urn:microsoft.com/office/officeart/2005/8/layout/process4"/>
    <dgm:cxn modelId="{71FE0714-0A65-4EB7-B9D2-0EED6AA9962E}" type="presOf" srcId="{C5033709-E68A-401C-9576-03854B963028}" destId="{1C8CA835-3330-44DF-8A37-B96E6597489B}" srcOrd="0" destOrd="0" presId="urn:microsoft.com/office/officeart/2005/8/layout/process4"/>
    <dgm:cxn modelId="{31B62697-3082-4E9A-AFD8-0325D1669CC5}" type="presParOf" srcId="{1C8CA835-3330-44DF-8A37-B96E6597489B}" destId="{CBBE7DC2-2D35-414D-8F10-DF687660CC79}" srcOrd="0" destOrd="0" presId="urn:microsoft.com/office/officeart/2005/8/layout/process4"/>
    <dgm:cxn modelId="{D5E1AB86-80F8-4BDC-B114-9B4D5E4369A2}" type="presParOf" srcId="{CBBE7DC2-2D35-414D-8F10-DF687660CC79}" destId="{CF3BD190-3C8D-4F64-B48F-9B06F4172231}" srcOrd="0" destOrd="0" presId="urn:microsoft.com/office/officeart/2005/8/layout/process4"/>
    <dgm:cxn modelId="{41F55026-E538-44BE-BDCB-5344E7B8E026}" type="presParOf" srcId="{1C8CA835-3330-44DF-8A37-B96E6597489B}" destId="{C5C4344F-F990-49BC-BF32-65CC6EA880B1}" srcOrd="1" destOrd="0" presId="urn:microsoft.com/office/officeart/2005/8/layout/process4"/>
    <dgm:cxn modelId="{40F34322-792D-45CE-9D7D-5FB1E16DE880}" type="presParOf" srcId="{1C8CA835-3330-44DF-8A37-B96E6597489B}" destId="{5D266ACC-A072-4FBF-A1DB-B3EC9423F640}" srcOrd="2" destOrd="0" presId="urn:microsoft.com/office/officeart/2005/8/layout/process4"/>
    <dgm:cxn modelId="{88ED3F99-498B-4795-9855-452D2FF9D4C7}" type="presParOf" srcId="{5D266ACC-A072-4FBF-A1DB-B3EC9423F640}" destId="{C52CB885-ACBB-4FFF-BF18-3803D300687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D6510-1F69-4C94-91A2-3565B928D7D2}">
      <dsp:nvSpPr>
        <dsp:cNvPr id="0" name=""/>
        <dsp:cNvSpPr/>
      </dsp:nvSpPr>
      <dsp:spPr>
        <a:xfrm>
          <a:off x="1322" y="81131"/>
          <a:ext cx="4640570" cy="2946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30BCA-A324-4E76-996D-BEFC2B9E209B}">
      <dsp:nvSpPr>
        <dsp:cNvPr id="0" name=""/>
        <dsp:cNvSpPr/>
      </dsp:nvSpPr>
      <dsp:spPr>
        <a:xfrm>
          <a:off x="516940" y="570969"/>
          <a:ext cx="4640570" cy="2946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/>
            <a:t>Artisan-class musical families were often employed in court settings </a:t>
          </a:r>
        </a:p>
      </dsp:txBody>
      <dsp:txXfrm>
        <a:off x="603248" y="657277"/>
        <a:ext cx="4467954" cy="2774145"/>
      </dsp:txXfrm>
    </dsp:sp>
    <dsp:sp modelId="{0948E591-0DC8-4A82-85A5-C4B667AB3444}">
      <dsp:nvSpPr>
        <dsp:cNvPr id="0" name=""/>
        <dsp:cNvSpPr/>
      </dsp:nvSpPr>
      <dsp:spPr>
        <a:xfrm>
          <a:off x="5673129" y="81131"/>
          <a:ext cx="4640570" cy="2946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E45381-6A90-482F-914D-8A59812ECB0D}">
      <dsp:nvSpPr>
        <dsp:cNvPr id="0" name=""/>
        <dsp:cNvSpPr/>
      </dsp:nvSpPr>
      <dsp:spPr>
        <a:xfrm>
          <a:off x="6188748" y="570969"/>
          <a:ext cx="4640570" cy="2946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/>
            <a:t>Women in these families had significant musical education and skills and served various court functions</a:t>
          </a:r>
        </a:p>
      </dsp:txBody>
      <dsp:txXfrm>
        <a:off x="6275056" y="657277"/>
        <a:ext cx="4467954" cy="27741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4C637-6EC5-45F0-9BA1-1D1EB89D6D58}">
      <dsp:nvSpPr>
        <dsp:cNvPr id="0" name=""/>
        <dsp:cNvSpPr/>
      </dsp:nvSpPr>
      <dsp:spPr>
        <a:xfrm>
          <a:off x="0" y="680"/>
          <a:ext cx="6261100" cy="15934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B1662C-B783-43AF-A1B0-90D8FF04B312}">
      <dsp:nvSpPr>
        <dsp:cNvPr id="0" name=""/>
        <dsp:cNvSpPr/>
      </dsp:nvSpPr>
      <dsp:spPr>
        <a:xfrm>
          <a:off x="482021" y="359209"/>
          <a:ext cx="876403" cy="876403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EBD0A-A0A0-4111-ABA0-08BFA60EE8E4}">
      <dsp:nvSpPr>
        <dsp:cNvPr id="0" name=""/>
        <dsp:cNvSpPr/>
      </dsp:nvSpPr>
      <dsp:spPr>
        <a:xfrm>
          <a:off x="1840447" y="680"/>
          <a:ext cx="4420652" cy="1593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41" tIns="168641" rIns="168641" bIns="168641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The Baroque aesthetic is one of emotional energy, with an affective goal of eliciting an emotional response in the listener</a:t>
          </a:r>
        </a:p>
      </dsp:txBody>
      <dsp:txXfrm>
        <a:off x="1840447" y="680"/>
        <a:ext cx="4420652" cy="1593460"/>
      </dsp:txXfrm>
    </dsp:sp>
    <dsp:sp modelId="{620B83CE-6870-41CD-9587-87015DF463F6}">
      <dsp:nvSpPr>
        <dsp:cNvPr id="0" name=""/>
        <dsp:cNvSpPr/>
      </dsp:nvSpPr>
      <dsp:spPr>
        <a:xfrm>
          <a:off x="0" y="1992507"/>
          <a:ext cx="6261100" cy="15934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13AE60-C8A7-4DC9-B27A-98AF0F3FA793}">
      <dsp:nvSpPr>
        <dsp:cNvPr id="0" name=""/>
        <dsp:cNvSpPr/>
      </dsp:nvSpPr>
      <dsp:spPr>
        <a:xfrm>
          <a:off x="482021" y="2351035"/>
          <a:ext cx="876403" cy="876403"/>
        </a:xfrm>
        <a:prstGeom prst="rect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16C0F3-F0D3-408F-B82B-A4FE8928A63B}">
      <dsp:nvSpPr>
        <dsp:cNvPr id="0" name=""/>
        <dsp:cNvSpPr/>
      </dsp:nvSpPr>
      <dsp:spPr>
        <a:xfrm>
          <a:off x="1840447" y="1992507"/>
          <a:ext cx="4420652" cy="1593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41" tIns="168641" rIns="168641" bIns="168641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This aesthetic fit well with societal notions of women</a:t>
          </a:r>
        </a:p>
      </dsp:txBody>
      <dsp:txXfrm>
        <a:off x="1840447" y="1992507"/>
        <a:ext cx="4420652" cy="1593460"/>
      </dsp:txXfrm>
    </dsp:sp>
    <dsp:sp modelId="{7724C1DA-B783-4429-B787-0395A746870A}">
      <dsp:nvSpPr>
        <dsp:cNvPr id="0" name=""/>
        <dsp:cNvSpPr/>
      </dsp:nvSpPr>
      <dsp:spPr>
        <a:xfrm>
          <a:off x="0" y="3984333"/>
          <a:ext cx="6261100" cy="159346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D335D6-7925-46B5-9A17-9EFDCE7FA931}">
      <dsp:nvSpPr>
        <dsp:cNvPr id="0" name=""/>
        <dsp:cNvSpPr/>
      </dsp:nvSpPr>
      <dsp:spPr>
        <a:xfrm>
          <a:off x="482021" y="4342861"/>
          <a:ext cx="876403" cy="876403"/>
        </a:xfrm>
        <a:prstGeom prst="rect">
          <a:avLst/>
        </a:prstGeom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68D42-B618-4BD1-8FAD-E1C718EE1734}">
      <dsp:nvSpPr>
        <dsp:cNvPr id="0" name=""/>
        <dsp:cNvSpPr/>
      </dsp:nvSpPr>
      <dsp:spPr>
        <a:xfrm>
          <a:off x="1840447" y="3984333"/>
          <a:ext cx="4420652" cy="1593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641" tIns="168641" rIns="168641" bIns="168641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By the dawn of the Baroque, vocal and keyboard performance had already settled comfortably into the “female sphere”  </a:t>
          </a:r>
        </a:p>
      </dsp:txBody>
      <dsp:txXfrm>
        <a:off x="1840447" y="3984333"/>
        <a:ext cx="4420652" cy="15934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35750-E738-4C75-9125-52F1FF98D534}">
      <dsp:nvSpPr>
        <dsp:cNvPr id="0" name=""/>
        <dsp:cNvSpPr/>
      </dsp:nvSpPr>
      <dsp:spPr>
        <a:xfrm>
          <a:off x="0" y="906502"/>
          <a:ext cx="6261100" cy="16735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85BF39-51C0-4144-9AF3-4E336DBB84DC}">
      <dsp:nvSpPr>
        <dsp:cNvPr id="0" name=""/>
        <dsp:cNvSpPr/>
      </dsp:nvSpPr>
      <dsp:spPr>
        <a:xfrm>
          <a:off x="506246" y="1283049"/>
          <a:ext cx="920448" cy="920448"/>
        </a:xfrm>
        <a:prstGeom prst="rect">
          <a:avLst/>
        </a:prstGeom>
        <a:blipFill dpi="0"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0D43E8-B4F8-4150-B517-5D2AC5EA8A4D}">
      <dsp:nvSpPr>
        <dsp:cNvPr id="0" name=""/>
        <dsp:cNvSpPr/>
      </dsp:nvSpPr>
      <dsp:spPr>
        <a:xfrm>
          <a:off x="1932941" y="906502"/>
          <a:ext cx="4328158" cy="1673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117" tIns="177117" rIns="177117" bIns="177117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Women were still prohibited from most court-based sacred music performances</a:t>
          </a:r>
        </a:p>
      </dsp:txBody>
      <dsp:txXfrm>
        <a:off x="1932941" y="906502"/>
        <a:ext cx="4328158" cy="1673542"/>
      </dsp:txXfrm>
    </dsp:sp>
    <dsp:sp modelId="{55DAE4AC-AC50-4843-B566-F93DB5D6AC98}">
      <dsp:nvSpPr>
        <dsp:cNvPr id="0" name=""/>
        <dsp:cNvSpPr/>
      </dsp:nvSpPr>
      <dsp:spPr>
        <a:xfrm>
          <a:off x="0" y="2998430"/>
          <a:ext cx="6261100" cy="16735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03174E-F5D3-4D4B-82AD-80716CB756A4}">
      <dsp:nvSpPr>
        <dsp:cNvPr id="0" name=""/>
        <dsp:cNvSpPr/>
      </dsp:nvSpPr>
      <dsp:spPr>
        <a:xfrm>
          <a:off x="506246" y="3374977"/>
          <a:ext cx="920448" cy="920448"/>
        </a:xfrm>
        <a:prstGeom prst="rect">
          <a:avLst/>
        </a:prstGeom>
        <a:blipFill dpi="0"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FFE6EA-D3AF-462F-A595-56901FF0473E}">
      <dsp:nvSpPr>
        <dsp:cNvPr id="0" name=""/>
        <dsp:cNvSpPr/>
      </dsp:nvSpPr>
      <dsp:spPr>
        <a:xfrm>
          <a:off x="1932941" y="2998430"/>
          <a:ext cx="4328158" cy="1673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117" tIns="177117" rIns="177117" bIns="177117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Women often performed secular keyboard and vocal works. Many of these performers composed as well, and sometimes their work was published. </a:t>
          </a:r>
        </a:p>
      </dsp:txBody>
      <dsp:txXfrm>
        <a:off x="1932941" y="2998430"/>
        <a:ext cx="4328158" cy="16735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54A7F-85EF-4770-833B-C649D9823935}">
      <dsp:nvSpPr>
        <dsp:cNvPr id="0" name=""/>
        <dsp:cNvSpPr/>
      </dsp:nvSpPr>
      <dsp:spPr>
        <a:xfrm>
          <a:off x="0" y="96797"/>
          <a:ext cx="6261100" cy="26535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>
              <a:solidFill>
                <a:schemeClr val="bg1"/>
              </a:solidFill>
            </a:rPr>
            <a:t>Barbara Strozzi’s secular vocal works fit well into the </a:t>
          </a:r>
          <a:r>
            <a:rPr lang="en-US" sz="2700" b="1" kern="1200" dirty="0" err="1">
              <a:solidFill>
                <a:schemeClr val="bg1"/>
              </a:solidFill>
            </a:rPr>
            <a:t>socioculturally</a:t>
          </a:r>
          <a:r>
            <a:rPr lang="en-US" sz="2700" b="1" kern="1200" dirty="0">
              <a:solidFill>
                <a:schemeClr val="bg1"/>
              </a:solidFill>
            </a:rPr>
            <a:t>-defined “feminine” sphere. Her works featured ornamented melodies, and were topically centered on love.</a:t>
          </a:r>
        </a:p>
      </dsp:txBody>
      <dsp:txXfrm>
        <a:off x="129536" y="226333"/>
        <a:ext cx="6002028" cy="2394487"/>
      </dsp:txXfrm>
    </dsp:sp>
    <dsp:sp modelId="{2B9E112F-E60C-49CF-9FC7-AEF1E058136C}">
      <dsp:nvSpPr>
        <dsp:cNvPr id="0" name=""/>
        <dsp:cNvSpPr/>
      </dsp:nvSpPr>
      <dsp:spPr>
        <a:xfrm>
          <a:off x="0" y="2828117"/>
          <a:ext cx="6261100" cy="2653559"/>
        </a:xfrm>
        <a:prstGeom prst="roundRect">
          <a:avLst/>
        </a:prstGeom>
        <a:gradFill rotWithShape="0">
          <a:gsLst>
            <a:gs pos="0">
              <a:schemeClr val="accent2">
                <a:hueOff val="5542319"/>
                <a:satOff val="-953"/>
                <a:lumOff val="-980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5542319"/>
                <a:satOff val="-953"/>
                <a:lumOff val="-980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5542319"/>
                <a:satOff val="-953"/>
                <a:lumOff val="-980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Strozzi wrote more secular cantatas than any other composer of her era.</a:t>
          </a:r>
        </a:p>
      </dsp:txBody>
      <dsp:txXfrm>
        <a:off x="129536" y="2957653"/>
        <a:ext cx="6002028" cy="23944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E52670-04C1-490F-B32C-593065CBA793}">
      <dsp:nvSpPr>
        <dsp:cNvPr id="0" name=""/>
        <dsp:cNvSpPr/>
      </dsp:nvSpPr>
      <dsp:spPr>
        <a:xfrm>
          <a:off x="1322" y="81131"/>
          <a:ext cx="4640570" cy="2946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9BCB3A-DA69-42DB-8485-B23FB583303B}">
      <dsp:nvSpPr>
        <dsp:cNvPr id="0" name=""/>
        <dsp:cNvSpPr/>
      </dsp:nvSpPr>
      <dsp:spPr>
        <a:xfrm>
          <a:off x="516940" y="570969"/>
          <a:ext cx="4640570" cy="2946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Despite Strozzi’s renown during her lifetime, the death of her father spelled the end of her connection to the public. Even the exact date of her death is unknown. </a:t>
          </a:r>
        </a:p>
      </dsp:txBody>
      <dsp:txXfrm>
        <a:off x="603248" y="657277"/>
        <a:ext cx="4467954" cy="2774145"/>
      </dsp:txXfrm>
    </dsp:sp>
    <dsp:sp modelId="{72BD42B6-7B5C-4380-AB42-52707810FD06}">
      <dsp:nvSpPr>
        <dsp:cNvPr id="0" name=""/>
        <dsp:cNvSpPr/>
      </dsp:nvSpPr>
      <dsp:spPr>
        <a:xfrm>
          <a:off x="5673129" y="81131"/>
          <a:ext cx="4640570" cy="2946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2FFEE-C495-40FE-BC77-DEA260619026}">
      <dsp:nvSpPr>
        <dsp:cNvPr id="0" name=""/>
        <dsp:cNvSpPr/>
      </dsp:nvSpPr>
      <dsp:spPr>
        <a:xfrm>
          <a:off x="6188748" y="570969"/>
          <a:ext cx="4640570" cy="2946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Strozzi’s prolific work was rediscovered in the 20</a:t>
          </a:r>
          <a:r>
            <a:rPr lang="en-US" sz="2700" kern="1200" baseline="30000"/>
            <a:t>th</a:t>
          </a:r>
          <a:r>
            <a:rPr lang="en-US" sz="2700" kern="1200"/>
            <a:t> century, at which time her name once again became known to a wider public.</a:t>
          </a:r>
        </a:p>
      </dsp:txBody>
      <dsp:txXfrm>
        <a:off x="6275056" y="657277"/>
        <a:ext cx="4467954" cy="27741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E52670-04C1-490F-B32C-593065CBA793}">
      <dsp:nvSpPr>
        <dsp:cNvPr id="0" name=""/>
        <dsp:cNvSpPr/>
      </dsp:nvSpPr>
      <dsp:spPr>
        <a:xfrm>
          <a:off x="1161861" y="532"/>
          <a:ext cx="3645822" cy="23150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9BCB3A-DA69-42DB-8485-B23FB583303B}">
      <dsp:nvSpPr>
        <dsp:cNvPr id="0" name=""/>
        <dsp:cNvSpPr/>
      </dsp:nvSpPr>
      <dsp:spPr>
        <a:xfrm>
          <a:off x="1566952" y="385369"/>
          <a:ext cx="3645822" cy="2315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Leonarda had connections to publication through church personnel who also were relatives </a:t>
          </a:r>
          <a:endParaRPr lang="en-US" sz="2600" kern="1200" dirty="0"/>
        </a:p>
      </dsp:txBody>
      <dsp:txXfrm>
        <a:off x="1634759" y="453176"/>
        <a:ext cx="3510208" cy="2179483"/>
      </dsp:txXfrm>
    </dsp:sp>
    <dsp:sp modelId="{72BD42B6-7B5C-4380-AB42-52707810FD06}">
      <dsp:nvSpPr>
        <dsp:cNvPr id="0" name=""/>
        <dsp:cNvSpPr/>
      </dsp:nvSpPr>
      <dsp:spPr>
        <a:xfrm>
          <a:off x="5617866" y="532"/>
          <a:ext cx="3645822" cy="32129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2FFEE-C495-40FE-BC77-DEA260619026}">
      <dsp:nvSpPr>
        <dsp:cNvPr id="0" name=""/>
        <dsp:cNvSpPr/>
      </dsp:nvSpPr>
      <dsp:spPr>
        <a:xfrm>
          <a:off x="6022957" y="385369"/>
          <a:ext cx="3645822" cy="3212961"/>
        </a:xfrm>
        <a:prstGeom prst="roundRect">
          <a:avLst>
            <a:gd name="adj" fmla="val 10000"/>
          </a:avLst>
        </a:prstGeom>
        <a:blipFill dpi="0"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>
        <a:off x="6117061" y="479473"/>
        <a:ext cx="3457614" cy="302475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306E3-E32A-4B8A-B429-72FF5966BEDB}">
      <dsp:nvSpPr>
        <dsp:cNvPr id="0" name=""/>
        <dsp:cNvSpPr/>
      </dsp:nvSpPr>
      <dsp:spPr>
        <a:xfrm>
          <a:off x="1322" y="81131"/>
          <a:ext cx="4640570" cy="2946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C300F0-AFA8-4142-B9A3-F393B311FF46}">
      <dsp:nvSpPr>
        <dsp:cNvPr id="0" name=""/>
        <dsp:cNvSpPr/>
      </dsp:nvSpPr>
      <dsp:spPr>
        <a:xfrm>
          <a:off x="516940" y="570969"/>
          <a:ext cx="4640570" cy="2946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Guerre was the only composer to publish harpsichord suites in both the 17</a:t>
          </a:r>
          <a:r>
            <a:rPr lang="en-US" sz="2700" kern="1200" baseline="30000"/>
            <a:t>th</a:t>
          </a:r>
          <a:r>
            <a:rPr lang="en-US" sz="2700" kern="1200"/>
            <a:t> and 18</a:t>
          </a:r>
          <a:r>
            <a:rPr lang="en-US" sz="2700" kern="1200" baseline="30000"/>
            <a:t>th</a:t>
          </a:r>
          <a:r>
            <a:rPr lang="en-US" sz="2700" kern="1200"/>
            <a:t> centuries</a:t>
          </a:r>
        </a:p>
      </dsp:txBody>
      <dsp:txXfrm>
        <a:off x="603248" y="657277"/>
        <a:ext cx="4467954" cy="2774145"/>
      </dsp:txXfrm>
    </dsp:sp>
    <dsp:sp modelId="{6132C426-5F66-4CF5-A1D9-883D5CB16997}">
      <dsp:nvSpPr>
        <dsp:cNvPr id="0" name=""/>
        <dsp:cNvSpPr/>
      </dsp:nvSpPr>
      <dsp:spPr>
        <a:xfrm>
          <a:off x="5673129" y="81131"/>
          <a:ext cx="4640570" cy="29467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9CB093-EC09-4DE6-9B05-4E7F15778293}">
      <dsp:nvSpPr>
        <dsp:cNvPr id="0" name=""/>
        <dsp:cNvSpPr/>
      </dsp:nvSpPr>
      <dsp:spPr>
        <a:xfrm>
          <a:off x="6188748" y="570969"/>
          <a:ext cx="4640570" cy="29467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/>
            <a:t>She was included in early musical catalogues and dictionaries, including those of Burney and Hawkins in England and Johann Walther in Germany</a:t>
          </a:r>
        </a:p>
      </dsp:txBody>
      <dsp:txXfrm>
        <a:off x="6275056" y="657277"/>
        <a:ext cx="4467954" cy="277414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BD190-3C8D-4F64-B48F-9B06F4172231}">
      <dsp:nvSpPr>
        <dsp:cNvPr id="0" name=""/>
        <dsp:cNvSpPr/>
      </dsp:nvSpPr>
      <dsp:spPr>
        <a:xfrm>
          <a:off x="0" y="3250346"/>
          <a:ext cx="5955658" cy="213257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>
              <a:solidFill>
                <a:schemeClr val="bg1"/>
              </a:solidFill>
            </a:rPr>
            <a:t>Women who were published </a:t>
          </a:r>
          <a:r>
            <a:rPr lang="en-US" sz="2600" b="1" kern="1200" dirty="0" smtClean="0">
              <a:solidFill>
                <a:schemeClr val="bg1"/>
              </a:solidFill>
            </a:rPr>
            <a:t>had significantly </a:t>
          </a:r>
          <a:r>
            <a:rPr lang="en-US" sz="2600" b="1" kern="1200" dirty="0">
              <a:solidFill>
                <a:schemeClr val="bg1"/>
              </a:solidFill>
            </a:rPr>
            <a:t>more evidence to support the reconstruction of new narratives detailing their musical accomplishments</a:t>
          </a:r>
        </a:p>
      </dsp:txBody>
      <dsp:txXfrm>
        <a:off x="0" y="3250346"/>
        <a:ext cx="5955658" cy="2132579"/>
      </dsp:txXfrm>
    </dsp:sp>
    <dsp:sp modelId="{C52CB885-ACBB-4FFF-BF18-3803D300687C}">
      <dsp:nvSpPr>
        <dsp:cNvPr id="0" name=""/>
        <dsp:cNvSpPr/>
      </dsp:nvSpPr>
      <dsp:spPr>
        <a:xfrm rot="10800000">
          <a:off x="0" y="2428"/>
          <a:ext cx="5955658" cy="3279906"/>
        </a:xfrm>
        <a:prstGeom prst="upArrowCallout">
          <a:avLst/>
        </a:prstGeom>
        <a:gradFill rotWithShape="0">
          <a:gsLst>
            <a:gs pos="0">
              <a:schemeClr val="accent2">
                <a:hueOff val="5542319"/>
                <a:satOff val="-953"/>
                <a:lumOff val="-980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5542319"/>
                <a:satOff val="-953"/>
                <a:lumOff val="-980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5542319"/>
                <a:satOff val="-953"/>
                <a:lumOff val="-980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The pages of recorded history that erased the narratives of composers such as Caccini, </a:t>
          </a:r>
          <a:r>
            <a:rPr lang="en-US" sz="2600" kern="1200" dirty="0" smtClean="0"/>
            <a:t>Strozzi, Leonarda </a:t>
          </a:r>
          <a:r>
            <a:rPr lang="en-US" sz="2600" kern="1200" dirty="0"/>
            <a:t>and Guerre are slowly being replaced by new narratives</a:t>
          </a:r>
        </a:p>
      </dsp:txBody>
      <dsp:txXfrm rot="10800000">
        <a:off x="0" y="2428"/>
        <a:ext cx="5955658" cy="2131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7/30/2020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Relationship Id="rId9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CEDC2-0FEC-414E-A3A3-350CEE81E0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Women, Music, Culture</a:t>
            </a:r>
            <a:br>
              <a:rPr lang="en-US" dirty="0"/>
            </a:br>
            <a:r>
              <a:rPr lang="en-US" dirty="0"/>
              <a:t>Chapter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8656A7-B554-4B72-A7BC-A14D7494B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11130678" cy="1701961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Baroque Keyboard and Vocal Genres:</a:t>
            </a:r>
          </a:p>
          <a:p>
            <a:pPr algn="ctr"/>
            <a:r>
              <a:rPr lang="en-US" sz="4000" dirty="0"/>
              <a:t>Gender Roles in Musical Families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79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20C038E-C316-492E-831B-EC0EE4D7AC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252911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885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9F025-8F61-4232-B973-07FE33A6A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Isabella Leonarda: The Italian Baroque Convent as a center of composition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37DA9-058D-4E24-882A-E6FB5745E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0" y="2245033"/>
            <a:ext cx="6407982" cy="3859739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/>
              <a:t>Isabella Leonarda was a nun who composed in her convent in northern Italy</a:t>
            </a:r>
            <a:endParaRPr lang="en-US" sz="4400" dirty="0"/>
          </a:p>
          <a:p>
            <a:endParaRPr lang="en-US" dirty="0"/>
          </a:p>
        </p:txBody>
      </p:sp>
      <p:sp>
        <p:nvSpPr>
          <p:cNvPr id="4" name="Oval 3" descr="A portrait painting of Elisabeth-Claude Jacquet de la Guerre">
            <a:extLst>
              <a:ext uri="{FF2B5EF4-FFF2-40B4-BE49-F238E27FC236}">
                <a16:creationId xmlns:a16="http://schemas.microsoft.com/office/drawing/2014/main" id="{6D836E21-3C4E-4DCA-825D-13581B1AC8B3}"/>
              </a:ext>
            </a:extLst>
          </p:cNvPr>
          <p:cNvSpPr/>
          <p:nvPr/>
        </p:nvSpPr>
        <p:spPr>
          <a:xfrm>
            <a:off x="680320" y="2245032"/>
            <a:ext cx="3073073" cy="3459081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61874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20C038E-C316-492E-831B-EC0EE4D7AC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279303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838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9F025-8F61-4232-B973-07FE33A6A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Guerre in the Court of Louis XIV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37DA9-058D-4E24-882A-E6FB5745E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0" y="2245033"/>
            <a:ext cx="6407982" cy="3859739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Elisabeth-Claude </a:t>
            </a:r>
            <a:r>
              <a:rPr lang="en-US" sz="4400" dirty="0" err="1"/>
              <a:t>Jacquet</a:t>
            </a:r>
            <a:r>
              <a:rPr lang="en-US" sz="4400" dirty="0"/>
              <a:t> de la Guerre (1665-1729) was employed by the court of Louis XIV in France</a:t>
            </a:r>
          </a:p>
          <a:p>
            <a:endParaRPr lang="en-US" dirty="0"/>
          </a:p>
        </p:txBody>
      </p:sp>
      <p:sp>
        <p:nvSpPr>
          <p:cNvPr id="4" name="Oval 3" descr="A portrait painting of Elisabeth-Claude Jacquet de la Guerre">
            <a:extLst>
              <a:ext uri="{FF2B5EF4-FFF2-40B4-BE49-F238E27FC236}">
                <a16:creationId xmlns:a16="http://schemas.microsoft.com/office/drawing/2014/main" id="{6D836E21-3C4E-4DCA-825D-13581B1AC8B3}"/>
              </a:ext>
            </a:extLst>
          </p:cNvPr>
          <p:cNvSpPr/>
          <p:nvPr/>
        </p:nvSpPr>
        <p:spPr>
          <a:xfrm>
            <a:off x="680321" y="2245033"/>
            <a:ext cx="2756916" cy="3246434"/>
          </a:xfrm>
          <a:prstGeom prst="ellipse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10086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6C2D6-6F79-4166-96C7-3A2DEF723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4566" y="0"/>
            <a:ext cx="7222311" cy="632460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From an artisan-class family of harpsichord builders, performers and teachers, </a:t>
            </a:r>
            <a:r>
              <a:rPr lang="en-US" sz="3600" dirty="0" err="1">
                <a:solidFill>
                  <a:srgbClr val="FFFFFF"/>
                </a:solidFill>
              </a:rPr>
              <a:t>Guerre’s</a:t>
            </a:r>
            <a:r>
              <a:rPr lang="en-US" sz="3600" dirty="0">
                <a:solidFill>
                  <a:srgbClr val="FFFFFF"/>
                </a:solidFill>
              </a:rPr>
              <a:t> astounding performance skills earned her a long connection to the “arts king.” Among the benefits were publication rights. </a:t>
            </a:r>
            <a:r>
              <a:rPr lang="en-US" dirty="0">
                <a:solidFill>
                  <a:srgbClr val="FFFFFF"/>
                </a:solidFill>
              </a:rPr>
              <a:t>(At left, a Baroque-era harpsichord)</a:t>
            </a:r>
          </a:p>
          <a:p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Oval 4" descr="A Baroque-era harpischord">
            <a:extLst>
              <a:ext uri="{FF2B5EF4-FFF2-40B4-BE49-F238E27FC236}">
                <a16:creationId xmlns:a16="http://schemas.microsoft.com/office/drawing/2014/main" id="{36226200-34E2-49C7-A6E8-334145852251}"/>
              </a:ext>
            </a:extLst>
          </p:cNvPr>
          <p:cNvSpPr/>
          <p:nvPr/>
        </p:nvSpPr>
        <p:spPr>
          <a:xfrm>
            <a:off x="5123" y="661106"/>
            <a:ext cx="5053471" cy="5053471"/>
          </a:xfrm>
          <a:prstGeom prst="ellipse">
            <a:avLst/>
          </a:prstGeom>
          <a:blipFill rotWithShape="0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75859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E96EB2C-AD2D-4697-8E96-F28273592F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675721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554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3E6C53-102E-4ACA-BCBB-3CC973B994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B2B42C-0777-4D6E-9432-535281803A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FEAAB60-93E2-4DC6-99AC-939637BCE8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EF5ECB8-D49C-48FB-A93E-88EB2FFDFD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11B77A2-BD5C-432D-B52E-C12612C74C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8BBCFF1-6BF3-4941-973F-CE3A1F225EF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B170B3D-1B5C-4AA5-B670-B783ADC5FA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68291"/>
            <a:ext cx="12192000" cy="275942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EE3C243-B4B4-4FE3-AFF2-E81D7F48CA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379501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C42C17-1EF7-4C89-9177-5DED28181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1216404"/>
            <a:ext cx="10074764" cy="384136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500" dirty="0"/>
              <a:t>Like </a:t>
            </a:r>
            <a:r>
              <a:rPr lang="en-US" sz="4500" dirty="0" smtClean="0"/>
              <a:t>other women who composed, </a:t>
            </a:r>
            <a:r>
              <a:rPr lang="en-US" sz="4500" dirty="0"/>
              <a:t>however, Guerre was written out of historical accounts in the 19</a:t>
            </a:r>
            <a:r>
              <a:rPr lang="en-US" sz="4500" baseline="30000" dirty="0"/>
              <a:t>th</a:t>
            </a:r>
            <a:r>
              <a:rPr lang="en-US" sz="4500" dirty="0"/>
              <a:t> and early 20</a:t>
            </a:r>
            <a:r>
              <a:rPr lang="en-US" sz="4500" baseline="30000" dirty="0"/>
              <a:t>th</a:t>
            </a:r>
            <a:r>
              <a:rPr lang="en-US" sz="4500" dirty="0"/>
              <a:t> centuries in favor of male </a:t>
            </a:r>
            <a:r>
              <a:rPr lang="en-US" sz="4500" dirty="0" smtClean="0"/>
              <a:t>composers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34146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DBCB3D0-62EC-4D8A-A9E7-991AF662DC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2C758D7-9BCC-44AD-98FB-A68CA52677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890917F-0A64-4C0A-91F8-E4F6BE6AB8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38C8E05-3629-4B19-A965-0C926F9DE4F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044F20B-3F79-4BBD-A9B8-33672B6A4A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418CBC5-4026-4280-9E04-129E96BFA0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238824"/>
              </p:ext>
            </p:extLst>
          </p:nvPr>
        </p:nvGraphicFramePr>
        <p:xfrm>
          <a:off x="5437509" y="777860"/>
          <a:ext cx="5955658" cy="5385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Graphic 5">
            <a:extLst>
              <a:ext uri="{FF2B5EF4-FFF2-40B4-BE49-F238E27FC236}">
                <a16:creationId xmlns:a16="http://schemas.microsoft.com/office/drawing/2014/main" id="{7CD187C8-C3C8-4FC7-ACCD-326B7B55CE2D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462" y="2096955"/>
            <a:ext cx="3666523" cy="243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59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146E45C-1450-4186-B501-74F221F897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EEDDA48B-BC04-4915-ADA3-A1A9522EB0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78C9D07A-5A22-4E55-B18A-47CF07E508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D71E629-0739-4A59-972B-A9E9A4500E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00573A24-AD84-4562-A993-7D04E1D182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B3C087F8-F09C-4C07-B55F-6081689A24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FC49D257-5737-4C0D-89EA-9C311AF2B8B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9176" y="0"/>
            <a:ext cx="6092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E13D267A-94F5-488A-94C6-5D7156D9AF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688333"/>
            <a:ext cx="6400800" cy="185701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46CE3EB2-91DF-4F5D-8874-744AAAE311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162908"/>
            <a:ext cx="6411743" cy="253218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3E6AF-7BF3-42A5-8F60-AF4DA17C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2403231"/>
            <a:ext cx="5192940" cy="2133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000"/>
              <a:t>Women who could not access publication remain relatively unknown. </a:t>
            </a:r>
            <a:br>
              <a:rPr lang="en-US" sz="3000"/>
            </a:br>
            <a:endParaRPr lang="en-US" sz="300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D3124ACA-7B6B-4202-8DE4-C110EAA7C93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6079" y="1024255"/>
            <a:ext cx="4809490" cy="4809490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497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5265B-BD33-4983-9CBE-305D26FA2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dirty="0"/>
              <a:t>Musical Employment for Women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C5A583B-6109-43C9-BF54-59244077B8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3504309"/>
              </p:ext>
            </p:extLst>
          </p:nvPr>
        </p:nvGraphicFramePr>
        <p:xfrm>
          <a:off x="681037" y="2336800"/>
          <a:ext cx="10830641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486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73E8A9A-DA4B-4F12-9331-219EBE5235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776" y="0"/>
            <a:ext cx="9176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C4DCE7A-0E46-404B-9E0D-E93DC7B2A8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DD673B7-F6B7-43EE-936B-D09F3A337A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8177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86AE1-F9D0-41F6-A8E3-49C92FA47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0"/>
            <a:ext cx="6387229" cy="6705600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3200" dirty="0"/>
              <a:t>Some common roles for women:</a:t>
            </a:r>
          </a:p>
          <a:p>
            <a:pPr lvl="1">
              <a:buClr>
                <a:schemeClr val="tx1"/>
              </a:buClr>
            </a:pPr>
            <a:r>
              <a:rPr lang="en-US" sz="3200" dirty="0"/>
              <a:t>Keyboard Performers</a:t>
            </a:r>
          </a:p>
          <a:p>
            <a:pPr lvl="1">
              <a:buClrTx/>
            </a:pPr>
            <a:r>
              <a:rPr lang="en-US" sz="3200" dirty="0"/>
              <a:t>Vocalists</a:t>
            </a:r>
          </a:p>
          <a:p>
            <a:pPr lvl="1">
              <a:buClrTx/>
            </a:pPr>
            <a:r>
              <a:rPr lang="en-US" sz="3200" dirty="0"/>
              <a:t>Composers</a:t>
            </a:r>
          </a:p>
          <a:p>
            <a:pPr lvl="1">
              <a:buClrTx/>
            </a:pPr>
            <a:r>
              <a:rPr lang="en-US" sz="3200" dirty="0"/>
              <a:t>Teachers</a:t>
            </a:r>
          </a:p>
          <a:p>
            <a:pPr lvl="1"/>
            <a:endParaRPr lang="en-US" sz="3200" dirty="0"/>
          </a:p>
          <a:p>
            <a:pPr lvl="1">
              <a:buNone/>
            </a:pPr>
            <a:endParaRPr lang="en-US" sz="3200" dirty="0"/>
          </a:p>
          <a:p>
            <a:pPr lvl="1">
              <a:buNone/>
            </a:pPr>
            <a:r>
              <a:rPr lang="en-US" sz="3200" dirty="0"/>
              <a:t>Outside of the court setting, artisan-class women</a:t>
            </a:r>
          </a:p>
          <a:p>
            <a:pPr lvl="1">
              <a:buNone/>
            </a:pPr>
            <a:r>
              <a:rPr lang="en-US" sz="3200" dirty="0"/>
              <a:t>were also involved in family-run musical businesses</a:t>
            </a:r>
          </a:p>
          <a:p>
            <a:pPr lvl="1">
              <a:buNone/>
            </a:pPr>
            <a:r>
              <a:rPr lang="en-US" sz="3200" dirty="0"/>
              <a:t>such as instrument building</a:t>
            </a:r>
          </a:p>
        </p:txBody>
      </p:sp>
      <p:pic>
        <p:nvPicPr>
          <p:cNvPr id="4" name="Picture 3" descr="A black and white photo of a open grand piano in a ballroom with chairs set up for an audience">
            <a:extLst>
              <a:ext uri="{FF2B5EF4-FFF2-40B4-BE49-F238E27FC236}">
                <a16:creationId xmlns:a16="http://schemas.microsoft.com/office/drawing/2014/main" id="{167D0664-E954-492D-9A77-3C718253D16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66271" y="0"/>
            <a:ext cx="5533139" cy="684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63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FB4D56-76BA-4477-8F36-8DA300FF3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/>
              <a:t>The Baroque Aesthetic and Notions of Women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0061968-A879-48A6-8CE1-74C7BB85A8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9886692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0225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D63CA7-E8C8-4B7A-A852-489CCF964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/>
              <a:t>Genres, Gender, and Boundaries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112BF2-C15E-41AD-9535-6F24C2E3F4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702217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8372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AAF35-7BA5-4210-BC86-967E55C50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Italian Wealth: </a:t>
            </a:r>
            <a:br>
              <a:rPr lang="en-US" dirty="0"/>
            </a:br>
            <a:r>
              <a:rPr lang="en-US" dirty="0" err="1"/>
              <a:t>Caccini</a:t>
            </a:r>
            <a:r>
              <a:rPr lang="en-US" dirty="0"/>
              <a:t> and the  Women’s Court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098C4-4328-4368-BFDB-23743BC66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1646" y="2419784"/>
            <a:ext cx="9613861" cy="3599316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Francesca </a:t>
            </a:r>
            <a:r>
              <a:rPr lang="en-US" dirty="0" err="1"/>
              <a:t>Caccini</a:t>
            </a:r>
            <a:r>
              <a:rPr lang="en-US" dirty="0"/>
              <a:t>  (1587-1641) was employed by the wealthy Medici family in Florence, Italy. As an artisan-class employee, she was not likely to have had her portrait painted, although this image is often connected to her.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Although she worked for the entire family, </a:t>
            </a:r>
            <a:r>
              <a:rPr lang="en-US" dirty="0" err="1"/>
              <a:t>Caccini</a:t>
            </a:r>
            <a:r>
              <a:rPr lang="en-US" dirty="0"/>
              <a:t>  was especially connected to the women’s court.  Her sponsor was Christine de Lorraine,  (left) who managed all aspects of that court. She likely paved the way for </a:t>
            </a:r>
            <a:r>
              <a:rPr lang="en-US" dirty="0" err="1"/>
              <a:t>Caccini</a:t>
            </a:r>
            <a:r>
              <a:rPr lang="en-US" dirty="0"/>
              <a:t> to publish works in her own name.</a:t>
            </a:r>
          </a:p>
          <a:p>
            <a:endParaRPr lang="en-US" dirty="0"/>
          </a:p>
        </p:txBody>
      </p:sp>
      <p:pic>
        <p:nvPicPr>
          <p:cNvPr id="4" name="Picture 3" descr="A woman playing/tuning a lute with a violin on the table. Some connect this painting to Francesca Caccini">
            <a:extLst>
              <a:ext uri="{FF2B5EF4-FFF2-40B4-BE49-F238E27FC236}">
                <a16:creationId xmlns:a16="http://schemas.microsoft.com/office/drawing/2014/main" id="{CDE12649-404B-480F-8FD6-43980404B10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328" y="2058841"/>
            <a:ext cx="1725318" cy="1902117"/>
          </a:xfrm>
          <a:prstGeom prst="rect">
            <a:avLst/>
          </a:prstGeom>
        </p:spPr>
      </p:pic>
      <p:pic>
        <p:nvPicPr>
          <p:cNvPr id="5" name="Picture 4" descr="Christine de Lorraine was Caccini's sponsor. This is a court portrait of Christine">
            <a:extLst>
              <a:ext uri="{FF2B5EF4-FFF2-40B4-BE49-F238E27FC236}">
                <a16:creationId xmlns:a16="http://schemas.microsoft.com/office/drawing/2014/main" id="{3A0705DB-F4E2-406E-A28E-19E5357B4A2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407" y="4185633"/>
            <a:ext cx="1591194" cy="207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2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7F36C09-16BA-4141-A705-C6B5B5A40B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776" y="0"/>
            <a:ext cx="9176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9CE521D-42CE-4CD9-AFFE-37255AC0A6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60C2540-36DC-4C0A-A9C0-231ED3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8177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1E1CF-C739-44D6-A790-50F615831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662152"/>
            <a:ext cx="10260948" cy="5274037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 err="1"/>
              <a:t>Caccini’s</a:t>
            </a:r>
            <a:r>
              <a:rPr lang="en-US" sz="4800" dirty="0"/>
              <a:t> published works include an extensive collection of vocal works probably used as teaching pieces, as well as the staged work </a:t>
            </a:r>
            <a:r>
              <a:rPr lang="en-US" sz="4800" i="1" dirty="0"/>
              <a:t>La </a:t>
            </a:r>
            <a:r>
              <a:rPr lang="en-US" sz="4800" i="1" dirty="0" err="1"/>
              <a:t>Liberazione</a:t>
            </a:r>
            <a:r>
              <a:rPr lang="en-US" sz="4800" i="1" dirty="0"/>
              <a:t> di Ruggiero </a:t>
            </a:r>
            <a:r>
              <a:rPr lang="en-US" sz="4800" i="1" dirty="0" err="1"/>
              <a:t>dall’isola</a:t>
            </a:r>
            <a:r>
              <a:rPr lang="en-US" sz="4800" i="1" dirty="0"/>
              <a:t> </a:t>
            </a:r>
            <a:r>
              <a:rPr lang="en-US" sz="4800" i="1" dirty="0" err="1"/>
              <a:t>d’Alcina</a:t>
            </a:r>
            <a:r>
              <a:rPr lang="en-US" sz="4800" i="1" dirty="0"/>
              <a:t>, </a:t>
            </a:r>
            <a:r>
              <a:rPr lang="en-US" sz="4800" dirty="0"/>
              <a:t>performed at the women’s court in 1625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670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A46709-1B33-4FD8-8410-476BE732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/>
              <a:t>Barbara Strozzi: (1619-ca.1677)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8FBBF79-4E13-4057-8E60-7D47FA572C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198955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6451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AA9B8-13C3-4B6A-B80F-CAC00F1D8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Strozzi</a:t>
            </a:r>
            <a:r>
              <a:rPr lang="en-US" dirty="0"/>
              <a:t> and the Academy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26290-CF09-4230-AB6C-FECA9D615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0400" y="2484767"/>
            <a:ext cx="7093782" cy="3451421"/>
          </a:xfrm>
        </p:spPr>
        <p:txBody>
          <a:bodyPr/>
          <a:lstStyle/>
          <a:p>
            <a:r>
              <a:rPr lang="en-US" sz="3200" dirty="0" err="1"/>
              <a:t>Strozzi</a:t>
            </a:r>
            <a:r>
              <a:rPr lang="en-US" sz="3200" dirty="0"/>
              <a:t> lived and worked in Venice among an academy of male intellectuals, the Academy of the </a:t>
            </a:r>
            <a:r>
              <a:rPr lang="en-US" sz="3200" dirty="0" err="1"/>
              <a:t>Incogniti</a:t>
            </a:r>
            <a:r>
              <a:rPr lang="en-US" sz="3200" dirty="0"/>
              <a:t>.  She was restricted from performing among the greater public, but was well known because she was widely published.  </a:t>
            </a:r>
          </a:p>
          <a:p>
            <a:endParaRPr lang="en-US" dirty="0"/>
          </a:p>
        </p:txBody>
      </p:sp>
      <p:sp>
        <p:nvSpPr>
          <p:cNvPr id="4" name="Oval 3" descr="Portrait painting of Strozzi, holding an instrument">
            <a:extLst>
              <a:ext uri="{FF2B5EF4-FFF2-40B4-BE49-F238E27FC236}">
                <a16:creationId xmlns:a16="http://schemas.microsoft.com/office/drawing/2014/main" id="{0AD0F401-8295-4393-A297-CB7408B91226}"/>
              </a:ext>
            </a:extLst>
          </p:cNvPr>
          <p:cNvSpPr/>
          <p:nvPr/>
        </p:nvSpPr>
        <p:spPr>
          <a:xfrm>
            <a:off x="146888" y="2484768"/>
            <a:ext cx="2754223" cy="3303526"/>
          </a:xfrm>
          <a:prstGeom prst="ellipse">
            <a:avLst/>
          </a:prstGeom>
          <a:blipFill rotWithShape="0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02446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685</Words>
  <Application>Microsoft Office PowerPoint</Application>
  <PresentationFormat>Widescreen</PresentationFormat>
  <Paragraphs>47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Trebuchet MS</vt:lpstr>
      <vt:lpstr>Berlin</vt:lpstr>
      <vt:lpstr>Women, Music, Culture Chapter 5</vt:lpstr>
      <vt:lpstr>Musical Employment for Women</vt:lpstr>
      <vt:lpstr>PowerPoint Presentation</vt:lpstr>
      <vt:lpstr>The Baroque Aesthetic and Notions of Women</vt:lpstr>
      <vt:lpstr>Genres, Gender, and Boundaries</vt:lpstr>
      <vt:lpstr>Italian Wealth:  Caccini and the  Women’s Court</vt:lpstr>
      <vt:lpstr>PowerPoint Presentation</vt:lpstr>
      <vt:lpstr>Barbara Strozzi: (1619-ca.1677)</vt:lpstr>
      <vt:lpstr>Strozzi and the Academy</vt:lpstr>
      <vt:lpstr>PowerPoint Presentation</vt:lpstr>
      <vt:lpstr>Isabella Leonarda: The Italian Baroque Convent as a center of composition</vt:lpstr>
      <vt:lpstr>PowerPoint Presentation</vt:lpstr>
      <vt:lpstr>Guerre in the Court of Louis XIV</vt:lpstr>
      <vt:lpstr>PowerPoint Presentation</vt:lpstr>
      <vt:lpstr>PowerPoint Presentation</vt:lpstr>
      <vt:lpstr>Like other women who composed, however, Guerre was written out of historical accounts in the 19th and early 20th centuries in favor of male composers</vt:lpstr>
      <vt:lpstr>PowerPoint Presentation</vt:lpstr>
      <vt:lpstr>Women who could not access publication remain relatively unknown.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Women, Music, Culture Chapter 5</dc:title>
  <dc:creator>Matilda Vogel</dc:creator>
  <cp:lastModifiedBy>Julie Dunbar</cp:lastModifiedBy>
  <cp:revision>5</cp:revision>
  <dcterms:created xsi:type="dcterms:W3CDTF">2020-04-01T15:55:54Z</dcterms:created>
  <dcterms:modified xsi:type="dcterms:W3CDTF">2020-07-30T21:11:52Z</dcterms:modified>
</cp:coreProperties>
</file>