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2" r:id="rId7"/>
    <p:sldId id="260" r:id="rId8"/>
    <p:sldId id="261" r:id="rId9"/>
    <p:sldId id="263" r:id="rId10"/>
    <p:sldId id="268" r:id="rId11"/>
    <p:sldId id="266" r:id="rId12"/>
    <p:sldId id="264" r:id="rId13"/>
    <p:sldId id="265" r:id="rId14"/>
    <p:sldId id="276" r:id="rId15"/>
    <p:sldId id="269" r:id="rId16"/>
    <p:sldId id="277" r:id="rId17"/>
    <p:sldId id="270" r:id="rId18"/>
    <p:sldId id="271" r:id="rId19"/>
    <p:sldId id="272" r:id="rId20"/>
    <p:sldId id="278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6A84C-42C6-44FD-9579-E9DA108CD0C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574AD8-42A6-43C2-A388-0A43BC02D141}">
      <dgm:prSet/>
      <dgm:spPr/>
      <dgm:t>
        <a:bodyPr/>
        <a:lstStyle/>
        <a:p>
          <a:r>
            <a:rPr lang="en-US"/>
            <a:t>The music industry is an immense and complex system with multi-billion dollar yearly revenues</a:t>
          </a:r>
        </a:p>
      </dgm:t>
    </dgm:pt>
    <dgm:pt modelId="{0B2452CC-F8C3-4B87-B16F-E1EBF13BA1EB}" type="parTrans" cxnId="{16BEE7B0-03E7-4750-B762-7F79C52440C3}">
      <dgm:prSet/>
      <dgm:spPr/>
      <dgm:t>
        <a:bodyPr/>
        <a:lstStyle/>
        <a:p>
          <a:endParaRPr lang="en-US"/>
        </a:p>
      </dgm:t>
    </dgm:pt>
    <dgm:pt modelId="{31981F15-DF4D-4D29-922B-48CFE57D44CB}" type="sibTrans" cxnId="{16BEE7B0-03E7-4750-B762-7F79C52440C3}">
      <dgm:prSet/>
      <dgm:spPr/>
      <dgm:t>
        <a:bodyPr/>
        <a:lstStyle/>
        <a:p>
          <a:endParaRPr lang="en-US"/>
        </a:p>
      </dgm:t>
    </dgm:pt>
    <dgm:pt modelId="{F30FA6FC-0D17-44E1-93DF-011CB4C7497A}">
      <dgm:prSet/>
      <dgm:spPr/>
      <dgm:t>
        <a:bodyPr/>
        <a:lstStyle/>
        <a:p>
          <a:r>
            <a:rPr lang="en-US"/>
            <a:t>The bottom line:  making a profit</a:t>
          </a:r>
        </a:p>
      </dgm:t>
    </dgm:pt>
    <dgm:pt modelId="{5C9BC222-DACD-4802-A24F-A0FACFBE9C35}" type="parTrans" cxnId="{84090CF2-71BA-466D-A9A1-440059398AB1}">
      <dgm:prSet/>
      <dgm:spPr/>
      <dgm:t>
        <a:bodyPr/>
        <a:lstStyle/>
        <a:p>
          <a:endParaRPr lang="en-US"/>
        </a:p>
      </dgm:t>
    </dgm:pt>
    <dgm:pt modelId="{612B90F4-5433-4630-A0F2-33BBF7D4D3BD}" type="sibTrans" cxnId="{84090CF2-71BA-466D-A9A1-440059398AB1}">
      <dgm:prSet/>
      <dgm:spPr/>
      <dgm:t>
        <a:bodyPr/>
        <a:lstStyle/>
        <a:p>
          <a:endParaRPr lang="en-US"/>
        </a:p>
      </dgm:t>
    </dgm:pt>
    <dgm:pt modelId="{E33B4573-F2E9-45CF-AFEB-9BBB30A87032}">
      <dgm:prSet/>
      <dgm:spPr/>
      <dgm:t>
        <a:bodyPr/>
        <a:lstStyle/>
        <a:p>
          <a:r>
            <a:rPr lang="en-US"/>
            <a:t>Cultural perceptions about women impact how music is marketed to create sales within this industry</a:t>
          </a:r>
        </a:p>
      </dgm:t>
    </dgm:pt>
    <dgm:pt modelId="{F978130E-175E-41FE-84EB-F95A782C0738}" type="parTrans" cxnId="{3E81C735-984C-4E85-9FCA-BFE23C4722E0}">
      <dgm:prSet/>
      <dgm:spPr/>
      <dgm:t>
        <a:bodyPr/>
        <a:lstStyle/>
        <a:p>
          <a:endParaRPr lang="en-US"/>
        </a:p>
      </dgm:t>
    </dgm:pt>
    <dgm:pt modelId="{776756CB-CAFC-456E-A7F6-AB6E329CC14C}" type="sibTrans" cxnId="{3E81C735-984C-4E85-9FCA-BFE23C4722E0}">
      <dgm:prSet/>
      <dgm:spPr/>
      <dgm:t>
        <a:bodyPr/>
        <a:lstStyle/>
        <a:p>
          <a:endParaRPr lang="en-US"/>
        </a:p>
      </dgm:t>
    </dgm:pt>
    <dgm:pt modelId="{6AF91425-4FF7-449E-867D-3604A0980B40}">
      <dgm:prSet/>
      <dgm:spPr/>
      <dgm:t>
        <a:bodyPr/>
        <a:lstStyle/>
        <a:p>
          <a:r>
            <a:rPr lang="en-US" dirty="0"/>
            <a:t>Many women have turned to production to ensure the delivery of messages important to </a:t>
          </a:r>
          <a:r>
            <a:rPr lang="en-US" dirty="0" smtClean="0"/>
            <a:t>them, including feminist messages</a:t>
          </a:r>
          <a:endParaRPr lang="en-US" dirty="0"/>
        </a:p>
      </dgm:t>
    </dgm:pt>
    <dgm:pt modelId="{5A999C11-90EE-4B22-97EA-2FBAB0472DA3}" type="parTrans" cxnId="{9F937DED-6E6A-40C9-835A-F19DC14F6C60}">
      <dgm:prSet/>
      <dgm:spPr/>
      <dgm:t>
        <a:bodyPr/>
        <a:lstStyle/>
        <a:p>
          <a:endParaRPr lang="en-US"/>
        </a:p>
      </dgm:t>
    </dgm:pt>
    <dgm:pt modelId="{1F89CACD-3BF6-4070-913F-AF0952EC7DA4}" type="sibTrans" cxnId="{9F937DED-6E6A-40C9-835A-F19DC14F6C60}">
      <dgm:prSet/>
      <dgm:spPr/>
      <dgm:t>
        <a:bodyPr/>
        <a:lstStyle/>
        <a:p>
          <a:endParaRPr lang="en-US"/>
        </a:p>
      </dgm:t>
    </dgm:pt>
    <dgm:pt modelId="{2D8D6D42-DECC-46A9-912C-B07DF5423469}" type="pres">
      <dgm:prSet presAssocID="{B4D6A84C-42C6-44FD-9579-E9DA108CD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DDC679-DBF0-4E83-AC86-21B2C3999EE0}" type="pres">
      <dgm:prSet presAssocID="{85574AD8-42A6-43C2-A388-0A43BC02D1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42BCA-A309-4B5F-9973-F405555980C2}" type="pres">
      <dgm:prSet presAssocID="{85574AD8-42A6-43C2-A388-0A43BC02D14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F7BAA-598E-4930-86D9-AE7144D66850}" type="pres">
      <dgm:prSet presAssocID="{E33B4573-F2E9-45CF-AFEB-9BBB30A870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83D32-74F8-4CE6-8BAA-9FD706AFFCF0}" type="pres">
      <dgm:prSet presAssocID="{E33B4573-F2E9-45CF-AFEB-9BBB30A8703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37DED-6E6A-40C9-835A-F19DC14F6C60}" srcId="{E33B4573-F2E9-45CF-AFEB-9BBB30A87032}" destId="{6AF91425-4FF7-449E-867D-3604A0980B40}" srcOrd="0" destOrd="0" parTransId="{5A999C11-90EE-4B22-97EA-2FBAB0472DA3}" sibTransId="{1F89CACD-3BF6-4070-913F-AF0952EC7DA4}"/>
    <dgm:cxn modelId="{4B8CEB3D-8A8A-4D62-82FD-43CB6F980DCC}" type="presOf" srcId="{B4D6A84C-42C6-44FD-9579-E9DA108CD0CD}" destId="{2D8D6D42-DECC-46A9-912C-B07DF5423469}" srcOrd="0" destOrd="0" presId="urn:microsoft.com/office/officeart/2005/8/layout/vList2"/>
    <dgm:cxn modelId="{84090CF2-71BA-466D-A9A1-440059398AB1}" srcId="{85574AD8-42A6-43C2-A388-0A43BC02D141}" destId="{F30FA6FC-0D17-44E1-93DF-011CB4C7497A}" srcOrd="0" destOrd="0" parTransId="{5C9BC222-DACD-4802-A24F-A0FACFBE9C35}" sibTransId="{612B90F4-5433-4630-A0F2-33BBF7D4D3BD}"/>
    <dgm:cxn modelId="{E57BF4D4-27A6-4889-AE63-34C0E731EB4E}" type="presOf" srcId="{F30FA6FC-0D17-44E1-93DF-011CB4C7497A}" destId="{45A42BCA-A309-4B5F-9973-F405555980C2}" srcOrd="0" destOrd="0" presId="urn:microsoft.com/office/officeart/2005/8/layout/vList2"/>
    <dgm:cxn modelId="{16BEE7B0-03E7-4750-B762-7F79C52440C3}" srcId="{B4D6A84C-42C6-44FD-9579-E9DA108CD0CD}" destId="{85574AD8-42A6-43C2-A388-0A43BC02D141}" srcOrd="0" destOrd="0" parTransId="{0B2452CC-F8C3-4B87-B16F-E1EBF13BA1EB}" sibTransId="{31981F15-DF4D-4D29-922B-48CFE57D44CB}"/>
    <dgm:cxn modelId="{587C0B67-6729-435D-B50E-A4058C35264E}" type="presOf" srcId="{6AF91425-4FF7-449E-867D-3604A0980B40}" destId="{0EC83D32-74F8-4CE6-8BAA-9FD706AFFCF0}" srcOrd="0" destOrd="0" presId="urn:microsoft.com/office/officeart/2005/8/layout/vList2"/>
    <dgm:cxn modelId="{838A0B55-F8FE-4F44-9C68-193152432073}" type="presOf" srcId="{E33B4573-F2E9-45CF-AFEB-9BBB30A87032}" destId="{D77F7BAA-598E-4930-86D9-AE7144D66850}" srcOrd="0" destOrd="0" presId="urn:microsoft.com/office/officeart/2005/8/layout/vList2"/>
    <dgm:cxn modelId="{3E81C735-984C-4E85-9FCA-BFE23C4722E0}" srcId="{B4D6A84C-42C6-44FD-9579-E9DA108CD0CD}" destId="{E33B4573-F2E9-45CF-AFEB-9BBB30A87032}" srcOrd="1" destOrd="0" parTransId="{F978130E-175E-41FE-84EB-F95A782C0738}" sibTransId="{776756CB-CAFC-456E-A7F6-AB6E329CC14C}"/>
    <dgm:cxn modelId="{C8D12500-BAD7-42B7-85B4-FC6F0FAFED63}" type="presOf" srcId="{85574AD8-42A6-43C2-A388-0A43BC02D141}" destId="{95DDC679-DBF0-4E83-AC86-21B2C3999EE0}" srcOrd="0" destOrd="0" presId="urn:microsoft.com/office/officeart/2005/8/layout/vList2"/>
    <dgm:cxn modelId="{A99D9701-0FBE-41CF-82C0-9DB2A52669DC}" type="presParOf" srcId="{2D8D6D42-DECC-46A9-912C-B07DF5423469}" destId="{95DDC679-DBF0-4E83-AC86-21B2C3999EE0}" srcOrd="0" destOrd="0" presId="urn:microsoft.com/office/officeart/2005/8/layout/vList2"/>
    <dgm:cxn modelId="{A889CAF5-319D-4AF9-B792-9DF29065FFE0}" type="presParOf" srcId="{2D8D6D42-DECC-46A9-912C-B07DF5423469}" destId="{45A42BCA-A309-4B5F-9973-F405555980C2}" srcOrd="1" destOrd="0" presId="urn:microsoft.com/office/officeart/2005/8/layout/vList2"/>
    <dgm:cxn modelId="{8746940E-7B01-4046-85CF-BEB7385569A3}" type="presParOf" srcId="{2D8D6D42-DECC-46A9-912C-B07DF5423469}" destId="{D77F7BAA-598E-4930-86D9-AE7144D66850}" srcOrd="2" destOrd="0" presId="urn:microsoft.com/office/officeart/2005/8/layout/vList2"/>
    <dgm:cxn modelId="{4BEF2793-1849-446C-9D6D-B18AD4EFC98A}" type="presParOf" srcId="{2D8D6D42-DECC-46A9-912C-B07DF5423469}" destId="{0EC83D32-74F8-4CE6-8BAA-9FD706AFFCF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50B54A-F6D7-4458-ACF0-B5BB34E0E52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2D3030-3D5F-42CB-A91C-0BDBED4E556C}">
      <dgm:prSet/>
      <dgm:spPr/>
      <dgm:t>
        <a:bodyPr/>
        <a:lstStyle/>
        <a:p>
          <a:r>
            <a:rPr lang="en-US" dirty="0" smtClean="0"/>
            <a:t>For example, women of color in particular have battled over-sexualization of their bodies. Stereotypes such as the Jezebel image (hypersexualized temptress) and the Latina dancer (associated with myths and stereotypes of female promiscuity) have historically been damaging to women. </a:t>
          </a:r>
        </a:p>
        <a:p>
          <a:endParaRPr lang="en-US" dirty="0" smtClean="0"/>
        </a:p>
      </dgm:t>
    </dgm:pt>
    <dgm:pt modelId="{77F359D8-C793-4C6E-9C77-9A21D8E2F2BA}" type="parTrans" cxnId="{E66E31BC-E8F7-474B-9F66-D7581530A9FB}">
      <dgm:prSet/>
      <dgm:spPr/>
      <dgm:t>
        <a:bodyPr/>
        <a:lstStyle/>
        <a:p>
          <a:endParaRPr lang="en-US"/>
        </a:p>
      </dgm:t>
    </dgm:pt>
    <dgm:pt modelId="{1C1CF940-4B86-4764-B1DE-1DE42D80E321}" type="sibTrans" cxnId="{E66E31BC-E8F7-474B-9F66-D7581530A9FB}">
      <dgm:prSet/>
      <dgm:spPr/>
      <dgm:t>
        <a:bodyPr/>
        <a:lstStyle/>
        <a:p>
          <a:endParaRPr lang="en-US"/>
        </a:p>
      </dgm:t>
    </dgm:pt>
    <dgm:pt modelId="{9B586CEB-2370-443B-85DA-197F95141970}" type="pres">
      <dgm:prSet presAssocID="{2350B54A-F6D7-4458-ACF0-B5BB34E0E5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3E4B2B-96D9-4F77-888E-C761BB73EAE1}" type="pres">
      <dgm:prSet presAssocID="{F02D3030-3D5F-42CB-A91C-0BDBED4E556C}" presName="hierRoot1" presStyleCnt="0"/>
      <dgm:spPr/>
    </dgm:pt>
    <dgm:pt modelId="{A8B29343-779A-4AC9-B3C1-9354ED036E56}" type="pres">
      <dgm:prSet presAssocID="{F02D3030-3D5F-42CB-A91C-0BDBED4E556C}" presName="composite" presStyleCnt="0"/>
      <dgm:spPr/>
    </dgm:pt>
    <dgm:pt modelId="{06D62F83-E767-493C-93EC-B529E2A55B1F}" type="pres">
      <dgm:prSet presAssocID="{F02D3030-3D5F-42CB-A91C-0BDBED4E556C}" presName="background" presStyleLbl="node0" presStyleIdx="0" presStyleCnt="1"/>
      <dgm:spPr/>
    </dgm:pt>
    <dgm:pt modelId="{B094BB14-E236-4EBA-A6AA-619104D285FF}" type="pres">
      <dgm:prSet presAssocID="{F02D3030-3D5F-42CB-A91C-0BDBED4E556C}" presName="text" presStyleLbl="fgAcc0" presStyleIdx="0" presStyleCnt="1" custScaleX="107059" custScaleY="123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1987C-5B68-499A-91C8-4BB895ECF6F2}" type="pres">
      <dgm:prSet presAssocID="{F02D3030-3D5F-42CB-A91C-0BDBED4E556C}" presName="hierChild2" presStyleCnt="0"/>
      <dgm:spPr/>
    </dgm:pt>
  </dgm:ptLst>
  <dgm:cxnLst>
    <dgm:cxn modelId="{FB2DA46D-6522-43E0-8952-2EDA54720822}" type="presOf" srcId="{F02D3030-3D5F-42CB-A91C-0BDBED4E556C}" destId="{B094BB14-E236-4EBA-A6AA-619104D285FF}" srcOrd="0" destOrd="0" presId="urn:microsoft.com/office/officeart/2005/8/layout/hierarchy1"/>
    <dgm:cxn modelId="{E66E31BC-E8F7-474B-9F66-D7581530A9FB}" srcId="{2350B54A-F6D7-4458-ACF0-B5BB34E0E529}" destId="{F02D3030-3D5F-42CB-A91C-0BDBED4E556C}" srcOrd="0" destOrd="0" parTransId="{77F359D8-C793-4C6E-9C77-9A21D8E2F2BA}" sibTransId="{1C1CF940-4B86-4764-B1DE-1DE42D80E321}"/>
    <dgm:cxn modelId="{A7EA6D9B-0BB1-4C17-BACC-BE87D4EC7FB4}" type="presOf" srcId="{2350B54A-F6D7-4458-ACF0-B5BB34E0E529}" destId="{9B586CEB-2370-443B-85DA-197F95141970}" srcOrd="0" destOrd="0" presId="urn:microsoft.com/office/officeart/2005/8/layout/hierarchy1"/>
    <dgm:cxn modelId="{1CF11732-4D47-4F5D-8A60-F5C89D7260F8}" type="presParOf" srcId="{9B586CEB-2370-443B-85DA-197F95141970}" destId="{C33E4B2B-96D9-4F77-888E-C761BB73EAE1}" srcOrd="0" destOrd="0" presId="urn:microsoft.com/office/officeart/2005/8/layout/hierarchy1"/>
    <dgm:cxn modelId="{6310662F-6C12-4C2B-88BC-1016047D3F54}" type="presParOf" srcId="{C33E4B2B-96D9-4F77-888E-C761BB73EAE1}" destId="{A8B29343-779A-4AC9-B3C1-9354ED036E56}" srcOrd="0" destOrd="0" presId="urn:microsoft.com/office/officeart/2005/8/layout/hierarchy1"/>
    <dgm:cxn modelId="{8966674E-CCA6-4406-8485-9FA062127184}" type="presParOf" srcId="{A8B29343-779A-4AC9-B3C1-9354ED036E56}" destId="{06D62F83-E767-493C-93EC-B529E2A55B1F}" srcOrd="0" destOrd="0" presId="urn:microsoft.com/office/officeart/2005/8/layout/hierarchy1"/>
    <dgm:cxn modelId="{4A110A5A-6248-4F71-B9D0-5267FC14973B}" type="presParOf" srcId="{A8B29343-779A-4AC9-B3C1-9354ED036E56}" destId="{B094BB14-E236-4EBA-A6AA-619104D285FF}" srcOrd="1" destOrd="0" presId="urn:microsoft.com/office/officeart/2005/8/layout/hierarchy1"/>
    <dgm:cxn modelId="{A5A337C9-91AC-4068-8188-A9E891D49FBF}" type="presParOf" srcId="{C33E4B2B-96D9-4F77-888E-C761BB73EAE1}" destId="{BFC1987C-5B68-499A-91C8-4BB895ECF6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AC4CFA-D756-433A-9E44-2358EA4D45F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4A310E-47B7-49E4-B484-97709AF8CBBE}">
      <dgm:prSet/>
      <dgm:spPr/>
      <dgm:t>
        <a:bodyPr/>
        <a:lstStyle/>
        <a:p>
          <a:r>
            <a:rPr lang="en-US"/>
            <a:t>Mainstream culture still expects women in popular music to display physical perfection</a:t>
          </a:r>
        </a:p>
      </dgm:t>
    </dgm:pt>
    <dgm:pt modelId="{EE94F98F-E3FE-4AEB-943B-D330164E304C}" type="parTrans" cxnId="{FE39B530-7341-4978-AC40-8311F37334BC}">
      <dgm:prSet/>
      <dgm:spPr/>
      <dgm:t>
        <a:bodyPr/>
        <a:lstStyle/>
        <a:p>
          <a:endParaRPr lang="en-US"/>
        </a:p>
      </dgm:t>
    </dgm:pt>
    <dgm:pt modelId="{83298322-03C7-42BF-AC65-0E5DADAFB35C}" type="sibTrans" cxnId="{FE39B530-7341-4978-AC40-8311F37334BC}">
      <dgm:prSet/>
      <dgm:spPr/>
      <dgm:t>
        <a:bodyPr/>
        <a:lstStyle/>
        <a:p>
          <a:endParaRPr lang="en-US"/>
        </a:p>
      </dgm:t>
    </dgm:pt>
    <dgm:pt modelId="{D0F2EEEF-CA96-40D9-8567-B75F22BCB181}">
      <dgm:prSet/>
      <dgm:spPr/>
      <dgm:t>
        <a:bodyPr/>
        <a:lstStyle/>
        <a:p>
          <a:r>
            <a:rPr lang="en-US" dirty="0"/>
            <a:t>Women continue to be marketed in a manner that reaches dominant culture</a:t>
          </a:r>
        </a:p>
      </dgm:t>
    </dgm:pt>
    <dgm:pt modelId="{429B2B97-49B2-4DAC-A04A-02C6EDF9055E}" type="parTrans" cxnId="{E2A75D1D-B24E-4CEF-9E2C-1F3EF9FBAC27}">
      <dgm:prSet/>
      <dgm:spPr/>
      <dgm:t>
        <a:bodyPr/>
        <a:lstStyle/>
        <a:p>
          <a:endParaRPr lang="en-US"/>
        </a:p>
      </dgm:t>
    </dgm:pt>
    <dgm:pt modelId="{526CDB02-1345-415D-89C0-B8BDD35BA47E}" type="sibTrans" cxnId="{E2A75D1D-B24E-4CEF-9E2C-1F3EF9FBAC27}">
      <dgm:prSet/>
      <dgm:spPr/>
      <dgm:t>
        <a:bodyPr/>
        <a:lstStyle/>
        <a:p>
          <a:endParaRPr lang="en-US"/>
        </a:p>
      </dgm:t>
    </dgm:pt>
    <dgm:pt modelId="{A3F7AF0B-E138-4696-9574-746F773D3AA9}">
      <dgm:prSet/>
      <dgm:spPr/>
      <dgm:t>
        <a:bodyPr/>
        <a:lstStyle/>
        <a:p>
          <a:r>
            <a:rPr lang="en-US" dirty="0"/>
            <a:t>Women continue to speak messages of importance to them via alternative </a:t>
          </a:r>
          <a:r>
            <a:rPr lang="en-US" dirty="0" smtClean="0"/>
            <a:t>genres, and by producing and promoting their own material</a:t>
          </a:r>
          <a:endParaRPr lang="en-US" dirty="0"/>
        </a:p>
      </dgm:t>
    </dgm:pt>
    <dgm:pt modelId="{E6764843-0ACA-4476-9A33-FBEBFD525237}" type="parTrans" cxnId="{549F0CBF-53B5-49E7-BB27-D03FE6AAEB20}">
      <dgm:prSet/>
      <dgm:spPr/>
      <dgm:t>
        <a:bodyPr/>
        <a:lstStyle/>
        <a:p>
          <a:endParaRPr lang="en-US"/>
        </a:p>
      </dgm:t>
    </dgm:pt>
    <dgm:pt modelId="{8F597DCC-9E33-41D1-993F-AD7EA00280C6}" type="sibTrans" cxnId="{549F0CBF-53B5-49E7-BB27-D03FE6AAEB20}">
      <dgm:prSet/>
      <dgm:spPr/>
      <dgm:t>
        <a:bodyPr/>
        <a:lstStyle/>
        <a:p>
          <a:endParaRPr lang="en-US"/>
        </a:p>
      </dgm:t>
    </dgm:pt>
    <dgm:pt modelId="{CC59385C-13A5-4A74-9581-AC1F9FD8DA42}">
      <dgm:prSet/>
      <dgm:spPr/>
      <dgm:t>
        <a:bodyPr/>
        <a:lstStyle/>
        <a:p>
          <a:r>
            <a:rPr lang="en-US" dirty="0" smtClean="0"/>
            <a:t>Feminism is expressed on stage in various (and sometimes conflicting) ways</a:t>
          </a:r>
          <a:endParaRPr lang="en-US" dirty="0"/>
        </a:p>
      </dgm:t>
    </dgm:pt>
    <dgm:pt modelId="{7A4AE6C6-8ABB-4B9B-836D-40CCF3C533C1}" type="parTrans" cxnId="{ACDFFD54-A1B9-45DB-9E47-C834CFCD22A6}">
      <dgm:prSet/>
      <dgm:spPr/>
      <dgm:t>
        <a:bodyPr/>
        <a:lstStyle/>
        <a:p>
          <a:endParaRPr lang="en-US"/>
        </a:p>
      </dgm:t>
    </dgm:pt>
    <dgm:pt modelId="{2A1CF17E-A271-42A7-9E63-59CB3AF44538}" type="sibTrans" cxnId="{ACDFFD54-A1B9-45DB-9E47-C834CFCD22A6}">
      <dgm:prSet/>
      <dgm:spPr/>
      <dgm:t>
        <a:bodyPr/>
        <a:lstStyle/>
        <a:p>
          <a:endParaRPr lang="en-US"/>
        </a:p>
      </dgm:t>
    </dgm:pt>
    <dgm:pt modelId="{E8729AAE-F031-4743-93A6-02C0CEB785B5}" type="pres">
      <dgm:prSet presAssocID="{7AAC4CFA-D756-433A-9E44-2358EA4D45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C6299C-49E4-43D9-BDB8-FA56DEB8AE23}" type="pres">
      <dgm:prSet presAssocID="{8B4A310E-47B7-49E4-B484-97709AF8CB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9E1DB-3710-408F-A6F2-C68F9CBB7D95}" type="pres">
      <dgm:prSet presAssocID="{83298322-03C7-42BF-AC65-0E5DADAFB35C}" presName="spacer" presStyleCnt="0"/>
      <dgm:spPr/>
    </dgm:pt>
    <dgm:pt modelId="{79AD5310-DBE9-4209-8BB4-302620EB3081}" type="pres">
      <dgm:prSet presAssocID="{D0F2EEEF-CA96-40D9-8567-B75F22BCB1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282CA-6E14-464F-89EB-CFF65A8705C8}" type="pres">
      <dgm:prSet presAssocID="{526CDB02-1345-415D-89C0-B8BDD35BA47E}" presName="spacer" presStyleCnt="0"/>
      <dgm:spPr/>
    </dgm:pt>
    <dgm:pt modelId="{36F72959-7C1F-464D-804D-1548360704E1}" type="pres">
      <dgm:prSet presAssocID="{CC59385C-13A5-4A74-9581-AC1F9FD8DA4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E2F80-1174-4DA0-8E36-347CB971B05E}" type="pres">
      <dgm:prSet presAssocID="{2A1CF17E-A271-42A7-9E63-59CB3AF44538}" presName="spacer" presStyleCnt="0"/>
      <dgm:spPr/>
    </dgm:pt>
    <dgm:pt modelId="{58BA4A1E-3BA7-42C0-A981-08C40BC3F82E}" type="pres">
      <dgm:prSet presAssocID="{A3F7AF0B-E138-4696-9574-746F773D3AA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DFFD54-A1B9-45DB-9E47-C834CFCD22A6}" srcId="{7AAC4CFA-D756-433A-9E44-2358EA4D45F8}" destId="{CC59385C-13A5-4A74-9581-AC1F9FD8DA42}" srcOrd="2" destOrd="0" parTransId="{7A4AE6C6-8ABB-4B9B-836D-40CCF3C533C1}" sibTransId="{2A1CF17E-A271-42A7-9E63-59CB3AF44538}"/>
    <dgm:cxn modelId="{42C8A621-41C8-46DC-A7B1-593932084B87}" type="presOf" srcId="{7AAC4CFA-D756-433A-9E44-2358EA4D45F8}" destId="{E8729AAE-F031-4743-93A6-02C0CEB785B5}" srcOrd="0" destOrd="0" presId="urn:microsoft.com/office/officeart/2005/8/layout/vList2"/>
    <dgm:cxn modelId="{549F0CBF-53B5-49E7-BB27-D03FE6AAEB20}" srcId="{7AAC4CFA-D756-433A-9E44-2358EA4D45F8}" destId="{A3F7AF0B-E138-4696-9574-746F773D3AA9}" srcOrd="3" destOrd="0" parTransId="{E6764843-0ACA-4476-9A33-FBEBFD525237}" sibTransId="{8F597DCC-9E33-41D1-993F-AD7EA00280C6}"/>
    <dgm:cxn modelId="{EADDA65F-E2DB-48C0-9A0B-F51B16780811}" type="presOf" srcId="{A3F7AF0B-E138-4696-9574-746F773D3AA9}" destId="{58BA4A1E-3BA7-42C0-A981-08C40BC3F82E}" srcOrd="0" destOrd="0" presId="urn:microsoft.com/office/officeart/2005/8/layout/vList2"/>
    <dgm:cxn modelId="{3F950E7A-8695-4FF0-88FB-F75EA27E3D30}" type="presOf" srcId="{8B4A310E-47B7-49E4-B484-97709AF8CBBE}" destId="{CCC6299C-49E4-43D9-BDB8-FA56DEB8AE23}" srcOrd="0" destOrd="0" presId="urn:microsoft.com/office/officeart/2005/8/layout/vList2"/>
    <dgm:cxn modelId="{FE39B530-7341-4978-AC40-8311F37334BC}" srcId="{7AAC4CFA-D756-433A-9E44-2358EA4D45F8}" destId="{8B4A310E-47B7-49E4-B484-97709AF8CBBE}" srcOrd="0" destOrd="0" parTransId="{EE94F98F-E3FE-4AEB-943B-D330164E304C}" sibTransId="{83298322-03C7-42BF-AC65-0E5DADAFB35C}"/>
    <dgm:cxn modelId="{E2A75D1D-B24E-4CEF-9E2C-1F3EF9FBAC27}" srcId="{7AAC4CFA-D756-433A-9E44-2358EA4D45F8}" destId="{D0F2EEEF-CA96-40D9-8567-B75F22BCB181}" srcOrd="1" destOrd="0" parTransId="{429B2B97-49B2-4DAC-A04A-02C6EDF9055E}" sibTransId="{526CDB02-1345-415D-89C0-B8BDD35BA47E}"/>
    <dgm:cxn modelId="{3B3EC4BE-FBE7-44CE-88C5-3A0FACD6D600}" type="presOf" srcId="{D0F2EEEF-CA96-40D9-8567-B75F22BCB181}" destId="{79AD5310-DBE9-4209-8BB4-302620EB3081}" srcOrd="0" destOrd="0" presId="urn:microsoft.com/office/officeart/2005/8/layout/vList2"/>
    <dgm:cxn modelId="{3DAA9330-3DCE-41BB-B939-B59B55B11AAE}" type="presOf" srcId="{CC59385C-13A5-4A74-9581-AC1F9FD8DA42}" destId="{36F72959-7C1F-464D-804D-1548360704E1}" srcOrd="0" destOrd="0" presId="urn:microsoft.com/office/officeart/2005/8/layout/vList2"/>
    <dgm:cxn modelId="{B33D70F9-A1D1-4E2E-A661-5244DBE38BF3}" type="presParOf" srcId="{E8729AAE-F031-4743-93A6-02C0CEB785B5}" destId="{CCC6299C-49E4-43D9-BDB8-FA56DEB8AE23}" srcOrd="0" destOrd="0" presId="urn:microsoft.com/office/officeart/2005/8/layout/vList2"/>
    <dgm:cxn modelId="{27A5D581-83B8-4B04-B5F2-C2BC01F429F6}" type="presParOf" srcId="{E8729AAE-F031-4743-93A6-02C0CEB785B5}" destId="{1C49E1DB-3710-408F-A6F2-C68F9CBB7D95}" srcOrd="1" destOrd="0" presId="urn:microsoft.com/office/officeart/2005/8/layout/vList2"/>
    <dgm:cxn modelId="{B62D67D3-F562-417B-B1B1-1F8D5409A9A6}" type="presParOf" srcId="{E8729AAE-F031-4743-93A6-02C0CEB785B5}" destId="{79AD5310-DBE9-4209-8BB4-302620EB3081}" srcOrd="2" destOrd="0" presId="urn:microsoft.com/office/officeart/2005/8/layout/vList2"/>
    <dgm:cxn modelId="{09488810-6A2A-4F54-9320-855299CA3B16}" type="presParOf" srcId="{E8729AAE-F031-4743-93A6-02C0CEB785B5}" destId="{76E282CA-6E14-464F-89EB-CFF65A8705C8}" srcOrd="3" destOrd="0" presId="urn:microsoft.com/office/officeart/2005/8/layout/vList2"/>
    <dgm:cxn modelId="{5A2724AF-6C3E-4A25-BA58-A3D356081FC3}" type="presParOf" srcId="{E8729AAE-F031-4743-93A6-02C0CEB785B5}" destId="{36F72959-7C1F-464D-804D-1548360704E1}" srcOrd="4" destOrd="0" presId="urn:microsoft.com/office/officeart/2005/8/layout/vList2"/>
    <dgm:cxn modelId="{62CAD13F-B1CD-4237-8B2D-C34586584037}" type="presParOf" srcId="{E8729AAE-F031-4743-93A6-02C0CEB785B5}" destId="{B3FE2F80-1174-4DA0-8E36-347CB971B05E}" srcOrd="5" destOrd="0" presId="urn:microsoft.com/office/officeart/2005/8/layout/vList2"/>
    <dgm:cxn modelId="{6FA33A05-1283-4822-9D73-9C8C63B0811E}" type="presParOf" srcId="{E8729AAE-F031-4743-93A6-02C0CEB785B5}" destId="{58BA4A1E-3BA7-42C0-A981-08C40BC3F8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D6A84C-42C6-44FD-9579-E9DA108CD0C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574AD8-42A6-43C2-A388-0A43BC02D141}">
      <dgm:prSet/>
      <dgm:spPr/>
      <dgm:t>
        <a:bodyPr/>
        <a:lstStyle/>
        <a:p>
          <a:r>
            <a:rPr lang="en-US" dirty="0" smtClean="0"/>
            <a:t>On stage, feminism has been expressed in myriad ways, from reclaiming misogynist lyrics to purposefully using the body for self-commodification. </a:t>
          </a:r>
        </a:p>
        <a:p>
          <a:r>
            <a:rPr lang="en-US" dirty="0" smtClean="0"/>
            <a:t>Using a lens of </a:t>
          </a:r>
          <a:r>
            <a:rPr lang="en-US" b="1" dirty="0" smtClean="0"/>
            <a:t>intersectionality</a:t>
          </a:r>
          <a:r>
            <a:rPr lang="en-US" dirty="0" smtClean="0"/>
            <a:t>, this chapter addresses  how feminism is defined, expressed, and received in the pop music world</a:t>
          </a:r>
          <a:endParaRPr lang="en-US" dirty="0"/>
        </a:p>
      </dgm:t>
    </dgm:pt>
    <dgm:pt modelId="{0B2452CC-F8C3-4B87-B16F-E1EBF13BA1EB}" type="parTrans" cxnId="{16BEE7B0-03E7-4750-B762-7F79C52440C3}">
      <dgm:prSet/>
      <dgm:spPr/>
      <dgm:t>
        <a:bodyPr/>
        <a:lstStyle/>
        <a:p>
          <a:endParaRPr lang="en-US"/>
        </a:p>
      </dgm:t>
    </dgm:pt>
    <dgm:pt modelId="{31981F15-DF4D-4D29-922B-48CFE57D44CB}" type="sibTrans" cxnId="{16BEE7B0-03E7-4750-B762-7F79C52440C3}">
      <dgm:prSet/>
      <dgm:spPr/>
      <dgm:t>
        <a:bodyPr/>
        <a:lstStyle/>
        <a:p>
          <a:endParaRPr lang="en-US"/>
        </a:p>
      </dgm:t>
    </dgm:pt>
    <dgm:pt modelId="{EB6C73A3-91C0-4C18-A23E-DDF28536838C}">
      <dgm:prSet/>
      <dgm:spPr/>
      <dgm:t>
        <a:bodyPr/>
        <a:lstStyle/>
        <a:p>
          <a:r>
            <a:rPr lang="en-US" b="1" dirty="0" smtClean="0"/>
            <a:t>Intersectionality: </a:t>
          </a:r>
          <a:r>
            <a:rPr lang="en-US" dirty="0" smtClean="0"/>
            <a:t>a</a:t>
          </a:r>
          <a:r>
            <a:rPr lang="en-US" b="1" dirty="0" smtClean="0"/>
            <a:t> </a:t>
          </a:r>
          <a:r>
            <a:rPr lang="en-US" dirty="0" smtClean="0"/>
            <a:t>theory that views discrimination and systemic oppression as a result of the intersection, or overlapping, of social identities such a gender, race, sexuality, and class </a:t>
          </a:r>
          <a:endParaRPr lang="en-US" dirty="0"/>
        </a:p>
      </dgm:t>
    </dgm:pt>
    <dgm:pt modelId="{9D57AD6C-A96E-42FD-9BF3-D3120B07FD65}" type="parTrans" cxnId="{A195CC61-BDDB-4470-A69E-78D006862CBD}">
      <dgm:prSet/>
      <dgm:spPr/>
      <dgm:t>
        <a:bodyPr/>
        <a:lstStyle/>
        <a:p>
          <a:endParaRPr lang="en-US"/>
        </a:p>
      </dgm:t>
    </dgm:pt>
    <dgm:pt modelId="{2C9AB77E-8789-4EFF-9D2B-5BE8784573A4}" type="sibTrans" cxnId="{A195CC61-BDDB-4470-A69E-78D006862CBD}">
      <dgm:prSet/>
      <dgm:spPr/>
      <dgm:t>
        <a:bodyPr/>
        <a:lstStyle/>
        <a:p>
          <a:endParaRPr lang="en-US"/>
        </a:p>
      </dgm:t>
    </dgm:pt>
    <dgm:pt modelId="{2D8D6D42-DECC-46A9-912C-B07DF5423469}" type="pres">
      <dgm:prSet presAssocID="{B4D6A84C-42C6-44FD-9579-E9DA108CD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DDC679-DBF0-4E83-AC86-21B2C3999EE0}" type="pres">
      <dgm:prSet presAssocID="{85574AD8-42A6-43C2-A388-0A43BC02D1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321D8-75FB-4572-AE10-DDCD73234849}" type="pres">
      <dgm:prSet presAssocID="{31981F15-DF4D-4D29-922B-48CFE57D44CB}" presName="spacer" presStyleCnt="0"/>
      <dgm:spPr/>
    </dgm:pt>
    <dgm:pt modelId="{9D93F97A-A056-45A9-B2D9-8BF772CFB0DC}" type="pres">
      <dgm:prSet presAssocID="{EB6C73A3-91C0-4C18-A23E-DDF28536838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CC61-BDDB-4470-A69E-78D006862CBD}" srcId="{B4D6A84C-42C6-44FD-9579-E9DA108CD0CD}" destId="{EB6C73A3-91C0-4C18-A23E-DDF28536838C}" srcOrd="1" destOrd="0" parTransId="{9D57AD6C-A96E-42FD-9BF3-D3120B07FD65}" sibTransId="{2C9AB77E-8789-4EFF-9D2B-5BE8784573A4}"/>
    <dgm:cxn modelId="{3BA0A4BF-7E5C-4FE3-AD9E-0C28445E27C7}" type="presOf" srcId="{EB6C73A3-91C0-4C18-A23E-DDF28536838C}" destId="{9D93F97A-A056-45A9-B2D9-8BF772CFB0DC}" srcOrd="0" destOrd="0" presId="urn:microsoft.com/office/officeart/2005/8/layout/vList2"/>
    <dgm:cxn modelId="{C8D12500-BAD7-42B7-85B4-FC6F0FAFED63}" type="presOf" srcId="{85574AD8-42A6-43C2-A388-0A43BC02D141}" destId="{95DDC679-DBF0-4E83-AC86-21B2C3999EE0}" srcOrd="0" destOrd="0" presId="urn:microsoft.com/office/officeart/2005/8/layout/vList2"/>
    <dgm:cxn modelId="{16BEE7B0-03E7-4750-B762-7F79C52440C3}" srcId="{B4D6A84C-42C6-44FD-9579-E9DA108CD0CD}" destId="{85574AD8-42A6-43C2-A388-0A43BC02D141}" srcOrd="0" destOrd="0" parTransId="{0B2452CC-F8C3-4B87-B16F-E1EBF13BA1EB}" sibTransId="{31981F15-DF4D-4D29-922B-48CFE57D44CB}"/>
    <dgm:cxn modelId="{4B8CEB3D-8A8A-4D62-82FD-43CB6F980DCC}" type="presOf" srcId="{B4D6A84C-42C6-44FD-9579-E9DA108CD0CD}" destId="{2D8D6D42-DECC-46A9-912C-B07DF5423469}" srcOrd="0" destOrd="0" presId="urn:microsoft.com/office/officeart/2005/8/layout/vList2"/>
    <dgm:cxn modelId="{A99D9701-0FBE-41CF-82C0-9DB2A52669DC}" type="presParOf" srcId="{2D8D6D42-DECC-46A9-912C-B07DF5423469}" destId="{95DDC679-DBF0-4E83-AC86-21B2C3999EE0}" srcOrd="0" destOrd="0" presId="urn:microsoft.com/office/officeart/2005/8/layout/vList2"/>
    <dgm:cxn modelId="{4D1A4DEC-B9EE-42A3-9C2D-62B556930466}" type="presParOf" srcId="{2D8D6D42-DECC-46A9-912C-B07DF5423469}" destId="{0A4321D8-75FB-4572-AE10-DDCD73234849}" srcOrd="1" destOrd="0" presId="urn:microsoft.com/office/officeart/2005/8/layout/vList2"/>
    <dgm:cxn modelId="{ECE40D3D-DFB7-41B2-8F55-7DE3FFAB7D5E}" type="presParOf" srcId="{2D8D6D42-DECC-46A9-912C-B07DF5423469}" destId="{9D93F97A-A056-45A9-B2D9-8BF772CFB0D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9584FD-6FB7-4885-8815-5033C327D5A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84554C-4932-46ED-906A-6C74188C50A6}">
      <dgm:prSet phldrT="[Text]"/>
      <dgm:spPr/>
      <dgm:t>
        <a:bodyPr/>
        <a:lstStyle/>
        <a:p>
          <a:r>
            <a:rPr lang="en-US" dirty="0"/>
            <a:t>Artist search team</a:t>
          </a:r>
        </a:p>
      </dgm:t>
    </dgm:pt>
    <dgm:pt modelId="{F68B96C7-5996-4DD7-A73B-95571BA37D5B}" type="parTrans" cxnId="{1FB89E1A-5EE6-4744-9C46-75F220EDF71F}">
      <dgm:prSet/>
      <dgm:spPr/>
      <dgm:t>
        <a:bodyPr/>
        <a:lstStyle/>
        <a:p>
          <a:endParaRPr lang="en-US"/>
        </a:p>
      </dgm:t>
    </dgm:pt>
    <dgm:pt modelId="{0ACD63A4-0756-451C-996E-DB65DEFF04B5}" type="sibTrans" cxnId="{1FB89E1A-5EE6-4744-9C46-75F220EDF71F}">
      <dgm:prSet/>
      <dgm:spPr/>
      <dgm:t>
        <a:bodyPr/>
        <a:lstStyle/>
        <a:p>
          <a:endParaRPr lang="en-US"/>
        </a:p>
      </dgm:t>
    </dgm:pt>
    <dgm:pt modelId="{6C598A2F-56A1-4985-9A4F-441E3D50D055}">
      <dgm:prSet phldrT="[Text]"/>
      <dgm:spPr/>
      <dgm:t>
        <a:bodyPr/>
        <a:lstStyle/>
        <a:p>
          <a:r>
            <a:rPr lang="en-US" dirty="0"/>
            <a:t>Marketing experts</a:t>
          </a:r>
        </a:p>
      </dgm:t>
    </dgm:pt>
    <dgm:pt modelId="{820F9390-A55A-41D6-A26D-4BD22DDD898D}" type="parTrans" cxnId="{F34BB37C-81A7-43D9-91FE-370DA55B3E35}">
      <dgm:prSet/>
      <dgm:spPr/>
      <dgm:t>
        <a:bodyPr/>
        <a:lstStyle/>
        <a:p>
          <a:endParaRPr lang="en-US"/>
        </a:p>
      </dgm:t>
    </dgm:pt>
    <dgm:pt modelId="{6EA928C7-1A02-4B24-9E2C-1BA65BD69B20}" type="sibTrans" cxnId="{F34BB37C-81A7-43D9-91FE-370DA55B3E35}">
      <dgm:prSet/>
      <dgm:spPr/>
      <dgm:t>
        <a:bodyPr/>
        <a:lstStyle/>
        <a:p>
          <a:endParaRPr lang="en-US"/>
        </a:p>
      </dgm:t>
    </dgm:pt>
    <dgm:pt modelId="{BCCA44C9-D247-4959-9680-766435193067}">
      <dgm:prSet phldrT="[Text]"/>
      <dgm:spPr/>
      <dgm:t>
        <a:bodyPr/>
        <a:lstStyle/>
        <a:p>
          <a:r>
            <a:rPr lang="en-US" dirty="0"/>
            <a:t>Production team</a:t>
          </a:r>
        </a:p>
      </dgm:t>
    </dgm:pt>
    <dgm:pt modelId="{D949DCBE-79A6-408A-94AE-87569EF61850}" type="parTrans" cxnId="{3AC7CE9A-8491-4B7D-A9CF-AA6CEB074D1D}">
      <dgm:prSet/>
      <dgm:spPr/>
      <dgm:t>
        <a:bodyPr/>
        <a:lstStyle/>
        <a:p>
          <a:endParaRPr lang="en-US"/>
        </a:p>
      </dgm:t>
    </dgm:pt>
    <dgm:pt modelId="{364A5919-A651-4AFE-883B-C8E7BB017436}" type="sibTrans" cxnId="{3AC7CE9A-8491-4B7D-A9CF-AA6CEB074D1D}">
      <dgm:prSet/>
      <dgm:spPr/>
      <dgm:t>
        <a:bodyPr/>
        <a:lstStyle/>
        <a:p>
          <a:endParaRPr lang="en-US"/>
        </a:p>
      </dgm:t>
    </dgm:pt>
    <dgm:pt modelId="{7742D9BE-9121-40D0-8DA8-C25D2D4B7F19}">
      <dgm:prSet phldrT="[Text]"/>
      <dgm:spPr/>
      <dgm:t>
        <a:bodyPr/>
        <a:lstStyle/>
        <a:p>
          <a:r>
            <a:rPr lang="en-US" dirty="0"/>
            <a:t>Distributors</a:t>
          </a:r>
        </a:p>
      </dgm:t>
    </dgm:pt>
    <dgm:pt modelId="{DE9141CE-6C89-4AB8-A58E-FBE5790FFCA3}" type="parTrans" cxnId="{DB27FB87-FFA7-4ACB-8B40-2B5C82EA2B9B}">
      <dgm:prSet/>
      <dgm:spPr/>
      <dgm:t>
        <a:bodyPr/>
        <a:lstStyle/>
        <a:p>
          <a:endParaRPr lang="en-US"/>
        </a:p>
      </dgm:t>
    </dgm:pt>
    <dgm:pt modelId="{67E14C71-7687-4D4B-9737-8A26B08C0069}" type="sibTrans" cxnId="{DB27FB87-FFA7-4ACB-8B40-2B5C82EA2B9B}">
      <dgm:prSet/>
      <dgm:spPr/>
      <dgm:t>
        <a:bodyPr/>
        <a:lstStyle/>
        <a:p>
          <a:endParaRPr lang="en-US"/>
        </a:p>
      </dgm:t>
    </dgm:pt>
    <dgm:pt modelId="{1FAD64E5-4480-4C8B-9C5B-A043C29FA6C4}">
      <dgm:prSet phldrT="[Text]"/>
      <dgm:spPr/>
      <dgm:t>
        <a:bodyPr/>
        <a:lstStyle/>
        <a:p>
          <a:r>
            <a:rPr lang="en-US" dirty="0"/>
            <a:t>Business/legal experts</a:t>
          </a:r>
        </a:p>
      </dgm:t>
    </dgm:pt>
    <dgm:pt modelId="{D60861E5-48AF-4E92-95CB-AAD5DB2809B4}" type="parTrans" cxnId="{33899A05-69BA-4B32-9DA4-A36534D35178}">
      <dgm:prSet/>
      <dgm:spPr/>
      <dgm:t>
        <a:bodyPr/>
        <a:lstStyle/>
        <a:p>
          <a:endParaRPr lang="en-US"/>
        </a:p>
      </dgm:t>
    </dgm:pt>
    <dgm:pt modelId="{B1C8C261-BBEA-4B91-A77A-15E97899FE5A}" type="sibTrans" cxnId="{33899A05-69BA-4B32-9DA4-A36534D35178}">
      <dgm:prSet/>
      <dgm:spPr/>
      <dgm:t>
        <a:bodyPr/>
        <a:lstStyle/>
        <a:p>
          <a:endParaRPr lang="en-US"/>
        </a:p>
      </dgm:t>
    </dgm:pt>
    <dgm:pt modelId="{264CCD29-B8B0-49E4-834A-6DADB92CD952}">
      <dgm:prSet phldrT="[Text]"/>
      <dgm:spPr/>
      <dgm:t>
        <a:bodyPr/>
        <a:lstStyle/>
        <a:p>
          <a:r>
            <a:rPr lang="en-US" dirty="0"/>
            <a:t>Manager</a:t>
          </a:r>
        </a:p>
      </dgm:t>
    </dgm:pt>
    <dgm:pt modelId="{B9C65372-A1D4-4AC8-B975-D93669F400CF}" type="parTrans" cxnId="{A407B82C-5403-488E-AEF0-66744BE27CE8}">
      <dgm:prSet/>
      <dgm:spPr/>
      <dgm:t>
        <a:bodyPr/>
        <a:lstStyle/>
        <a:p>
          <a:endParaRPr lang="en-US"/>
        </a:p>
      </dgm:t>
    </dgm:pt>
    <dgm:pt modelId="{91CC9B37-E5D9-4C0C-B21E-2E4A649D95E7}" type="sibTrans" cxnId="{A407B82C-5403-488E-AEF0-66744BE27CE8}">
      <dgm:prSet/>
      <dgm:spPr/>
      <dgm:t>
        <a:bodyPr/>
        <a:lstStyle/>
        <a:p>
          <a:endParaRPr lang="en-US"/>
        </a:p>
      </dgm:t>
    </dgm:pt>
    <dgm:pt modelId="{C446F140-B047-446F-B254-30898B6B4DFD}">
      <dgm:prSet phldrT="[Text]"/>
      <dgm:spPr/>
      <dgm:t>
        <a:bodyPr/>
        <a:lstStyle/>
        <a:p>
          <a:r>
            <a:rPr lang="en-US" dirty="0"/>
            <a:t>Sound Engineers and Producers</a:t>
          </a:r>
        </a:p>
      </dgm:t>
    </dgm:pt>
    <dgm:pt modelId="{9B5BFFF1-2B27-41E7-BC79-AEEB14D5D9E9}" type="parTrans" cxnId="{15522366-B529-4371-93DE-02DDCA78A875}">
      <dgm:prSet/>
      <dgm:spPr/>
      <dgm:t>
        <a:bodyPr/>
        <a:lstStyle/>
        <a:p>
          <a:endParaRPr lang="en-US"/>
        </a:p>
      </dgm:t>
    </dgm:pt>
    <dgm:pt modelId="{E97C4C12-C76B-4E8A-8812-38C804CDE9F9}" type="sibTrans" cxnId="{15522366-B529-4371-93DE-02DDCA78A875}">
      <dgm:prSet/>
      <dgm:spPr/>
      <dgm:t>
        <a:bodyPr/>
        <a:lstStyle/>
        <a:p>
          <a:endParaRPr lang="en-US"/>
        </a:p>
      </dgm:t>
    </dgm:pt>
    <dgm:pt modelId="{B2312ACA-5481-4E16-8CAD-2741EC57E856}">
      <dgm:prSet phldrT="[Text]"/>
      <dgm:spPr/>
      <dgm:t>
        <a:bodyPr/>
        <a:lstStyle/>
        <a:p>
          <a:r>
            <a:rPr lang="en-US" dirty="0"/>
            <a:t>Press and promotion experts</a:t>
          </a:r>
        </a:p>
      </dgm:t>
    </dgm:pt>
    <dgm:pt modelId="{CB496FB8-B71D-4B7F-9074-EF0D8C4F4014}" type="parTrans" cxnId="{EA9BDDB4-6549-44EF-8B90-49620BDD021B}">
      <dgm:prSet/>
      <dgm:spPr/>
      <dgm:t>
        <a:bodyPr/>
        <a:lstStyle/>
        <a:p>
          <a:endParaRPr lang="en-US"/>
        </a:p>
      </dgm:t>
    </dgm:pt>
    <dgm:pt modelId="{F5054B62-D1D8-41F4-B453-17DC9E6C53B7}" type="sibTrans" cxnId="{EA9BDDB4-6549-44EF-8B90-49620BDD021B}">
      <dgm:prSet/>
      <dgm:spPr/>
      <dgm:t>
        <a:bodyPr/>
        <a:lstStyle/>
        <a:p>
          <a:endParaRPr lang="en-US"/>
        </a:p>
      </dgm:t>
    </dgm:pt>
    <dgm:pt modelId="{34DF33BC-4F4B-40BF-9512-522C248D25EE}">
      <dgm:prSet phldrT="[Text]"/>
      <dgm:spPr/>
      <dgm:t>
        <a:bodyPr/>
        <a:lstStyle/>
        <a:p>
          <a:r>
            <a:rPr lang="en-US" dirty="0"/>
            <a:t>AND MORE!</a:t>
          </a:r>
        </a:p>
      </dgm:t>
    </dgm:pt>
    <dgm:pt modelId="{0BCD1E36-306B-43F8-8D6A-C77707EE469F}" type="parTrans" cxnId="{98374E85-842E-4F37-9392-8FE6503D71B7}">
      <dgm:prSet/>
      <dgm:spPr/>
      <dgm:t>
        <a:bodyPr/>
        <a:lstStyle/>
        <a:p>
          <a:endParaRPr lang="en-US"/>
        </a:p>
      </dgm:t>
    </dgm:pt>
    <dgm:pt modelId="{81F4D243-5394-44F4-8ADB-44D6B5BD3C90}" type="sibTrans" cxnId="{98374E85-842E-4F37-9392-8FE6503D71B7}">
      <dgm:prSet/>
      <dgm:spPr/>
      <dgm:t>
        <a:bodyPr/>
        <a:lstStyle/>
        <a:p>
          <a:endParaRPr lang="en-US"/>
        </a:p>
      </dgm:t>
    </dgm:pt>
    <dgm:pt modelId="{6A18CF3C-9404-46DE-B93A-96143E333114}" type="pres">
      <dgm:prSet presAssocID="{0E9584FD-6FB7-4885-8815-5033C327D5A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A17518E-E859-4E3B-9355-C5E72F09A58D}" type="pres">
      <dgm:prSet presAssocID="{1784554C-4932-46ED-906A-6C74188C50A6}" presName="compNode" presStyleCnt="0"/>
      <dgm:spPr/>
    </dgm:pt>
    <dgm:pt modelId="{000DAEB9-88AA-4C23-9E59-007067BC9AB0}" type="pres">
      <dgm:prSet presAssocID="{1784554C-4932-46ED-906A-6C74188C50A6}" presName="dummyConnPt" presStyleCnt="0"/>
      <dgm:spPr/>
    </dgm:pt>
    <dgm:pt modelId="{F49C2B1D-2C66-45F3-B485-B70075771B73}" type="pres">
      <dgm:prSet presAssocID="{1784554C-4932-46ED-906A-6C74188C50A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D39D6-D57C-4201-B822-F952FC6C59EF}" type="pres">
      <dgm:prSet presAssocID="{0ACD63A4-0756-451C-996E-DB65DEFF04B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B1706DCC-3A1C-45D5-AB01-CD4C34488B6E}" type="pres">
      <dgm:prSet presAssocID="{6C598A2F-56A1-4985-9A4F-441E3D50D055}" presName="compNode" presStyleCnt="0"/>
      <dgm:spPr/>
    </dgm:pt>
    <dgm:pt modelId="{4BE684B3-D09D-4F46-B902-05672372A597}" type="pres">
      <dgm:prSet presAssocID="{6C598A2F-56A1-4985-9A4F-441E3D50D055}" presName="dummyConnPt" presStyleCnt="0"/>
      <dgm:spPr/>
    </dgm:pt>
    <dgm:pt modelId="{994D991B-F933-4C6F-85C7-595530464649}" type="pres">
      <dgm:prSet presAssocID="{6C598A2F-56A1-4985-9A4F-441E3D50D05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B17AE-DE81-4F87-AA6B-AF013A6B9B21}" type="pres">
      <dgm:prSet presAssocID="{6EA928C7-1A02-4B24-9E2C-1BA65BD69B20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2644CFA9-B5D0-4DDA-A375-10A4202DCA61}" type="pres">
      <dgm:prSet presAssocID="{BCCA44C9-D247-4959-9680-766435193067}" presName="compNode" presStyleCnt="0"/>
      <dgm:spPr/>
    </dgm:pt>
    <dgm:pt modelId="{B03A548A-359F-4D6D-B922-C66FC1CDDA91}" type="pres">
      <dgm:prSet presAssocID="{BCCA44C9-D247-4959-9680-766435193067}" presName="dummyConnPt" presStyleCnt="0"/>
      <dgm:spPr/>
    </dgm:pt>
    <dgm:pt modelId="{2711780E-65B1-483F-998B-89693D0C2F83}" type="pres">
      <dgm:prSet presAssocID="{BCCA44C9-D247-4959-9680-76643519306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DB784-CAA5-4143-AB51-24A384F5238E}" type="pres">
      <dgm:prSet presAssocID="{364A5919-A651-4AFE-883B-C8E7BB017436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AD2BF50F-04BE-4833-ADD7-087B38AA93C3}" type="pres">
      <dgm:prSet presAssocID="{7742D9BE-9121-40D0-8DA8-C25D2D4B7F19}" presName="compNode" presStyleCnt="0"/>
      <dgm:spPr/>
    </dgm:pt>
    <dgm:pt modelId="{11F51567-8E1D-43AC-A76A-FAC6FC2AB2BA}" type="pres">
      <dgm:prSet presAssocID="{7742D9BE-9121-40D0-8DA8-C25D2D4B7F19}" presName="dummyConnPt" presStyleCnt="0"/>
      <dgm:spPr/>
    </dgm:pt>
    <dgm:pt modelId="{C966DF93-2421-4558-BFD8-D95313483351}" type="pres">
      <dgm:prSet presAssocID="{7742D9BE-9121-40D0-8DA8-C25D2D4B7F1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DC19E-61EF-4E4F-94B7-E544102C8A48}" type="pres">
      <dgm:prSet presAssocID="{67E14C71-7687-4D4B-9737-8A26B08C0069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93DAF9F-376A-4746-B821-C1A9FDB1549E}" type="pres">
      <dgm:prSet presAssocID="{1FAD64E5-4480-4C8B-9C5B-A043C29FA6C4}" presName="compNode" presStyleCnt="0"/>
      <dgm:spPr/>
    </dgm:pt>
    <dgm:pt modelId="{30E1732F-6434-4FE4-80A7-4BF4F97CB9EC}" type="pres">
      <dgm:prSet presAssocID="{1FAD64E5-4480-4C8B-9C5B-A043C29FA6C4}" presName="dummyConnPt" presStyleCnt="0"/>
      <dgm:spPr/>
    </dgm:pt>
    <dgm:pt modelId="{43F66F2E-4C6E-4FA1-8C8C-AE3E064C268B}" type="pres">
      <dgm:prSet presAssocID="{1FAD64E5-4480-4C8B-9C5B-A043C29FA6C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1FF63-22F6-44B6-A3A2-4CC383A6A724}" type="pres">
      <dgm:prSet presAssocID="{B1C8C261-BBEA-4B91-A77A-15E97899FE5A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82D1F991-3BE9-4344-8631-DFE23A138AE9}" type="pres">
      <dgm:prSet presAssocID="{264CCD29-B8B0-49E4-834A-6DADB92CD952}" presName="compNode" presStyleCnt="0"/>
      <dgm:spPr/>
    </dgm:pt>
    <dgm:pt modelId="{78B719FB-B242-4EA3-AF06-FC732968DC2D}" type="pres">
      <dgm:prSet presAssocID="{264CCD29-B8B0-49E4-834A-6DADB92CD952}" presName="dummyConnPt" presStyleCnt="0"/>
      <dgm:spPr/>
    </dgm:pt>
    <dgm:pt modelId="{55C591EC-69CD-407B-8D5B-D7407ECE12E6}" type="pres">
      <dgm:prSet presAssocID="{264CCD29-B8B0-49E4-834A-6DADB92CD95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61F34-F833-4E1C-BED4-05E2E86157AD}" type="pres">
      <dgm:prSet presAssocID="{91CC9B37-E5D9-4C0C-B21E-2E4A649D95E7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541EDD41-0606-4EBD-A194-328BF4FFA5A6}" type="pres">
      <dgm:prSet presAssocID="{C446F140-B047-446F-B254-30898B6B4DFD}" presName="compNode" presStyleCnt="0"/>
      <dgm:spPr/>
    </dgm:pt>
    <dgm:pt modelId="{1AA222EC-D219-4B8F-86BE-029305A28F72}" type="pres">
      <dgm:prSet presAssocID="{C446F140-B047-446F-B254-30898B6B4DFD}" presName="dummyConnPt" presStyleCnt="0"/>
      <dgm:spPr/>
    </dgm:pt>
    <dgm:pt modelId="{2B8B628A-BA46-410D-82D1-29C174D0CFC2}" type="pres">
      <dgm:prSet presAssocID="{C446F140-B047-446F-B254-30898B6B4DF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4D044-287C-4149-88A8-6CE09C16D72B}" type="pres">
      <dgm:prSet presAssocID="{E97C4C12-C76B-4E8A-8812-38C804CDE9F9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874314D4-B43E-464A-A7EE-05D5C2C10275}" type="pres">
      <dgm:prSet presAssocID="{B2312ACA-5481-4E16-8CAD-2741EC57E856}" presName="compNode" presStyleCnt="0"/>
      <dgm:spPr/>
    </dgm:pt>
    <dgm:pt modelId="{EC7A8451-24BD-4865-BA9E-2362C7E52C71}" type="pres">
      <dgm:prSet presAssocID="{B2312ACA-5481-4E16-8CAD-2741EC57E856}" presName="dummyConnPt" presStyleCnt="0"/>
      <dgm:spPr/>
    </dgm:pt>
    <dgm:pt modelId="{F3FDE5AF-A213-4F19-B572-B96F08ED5F83}" type="pres">
      <dgm:prSet presAssocID="{B2312ACA-5481-4E16-8CAD-2741EC57E85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A4FB8-869C-487F-A165-4920217F43EF}" type="pres">
      <dgm:prSet presAssocID="{F5054B62-D1D8-41F4-B453-17DC9E6C53B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85C841E-DDEF-47FE-BAB2-DB3918CEB209}" type="pres">
      <dgm:prSet presAssocID="{34DF33BC-4F4B-40BF-9512-522C248D25EE}" presName="compNode" presStyleCnt="0"/>
      <dgm:spPr/>
    </dgm:pt>
    <dgm:pt modelId="{9B59AA82-6C74-4F5F-BED2-23856E623380}" type="pres">
      <dgm:prSet presAssocID="{34DF33BC-4F4B-40BF-9512-522C248D25EE}" presName="dummyConnPt" presStyleCnt="0"/>
      <dgm:spPr/>
    </dgm:pt>
    <dgm:pt modelId="{EFA7EC15-7D3C-4F37-BF4F-00767D96503A}" type="pres">
      <dgm:prSet presAssocID="{34DF33BC-4F4B-40BF-9512-522C248D25E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69BF52-CE57-4A32-A60F-537BCB224CEF}" type="presOf" srcId="{F5054B62-D1D8-41F4-B453-17DC9E6C53B7}" destId="{864A4FB8-869C-487F-A165-4920217F43EF}" srcOrd="0" destOrd="0" presId="urn:microsoft.com/office/officeart/2005/8/layout/bProcess4"/>
    <dgm:cxn modelId="{EF86CC2B-A509-480A-B269-91AC0F327D21}" type="presOf" srcId="{34DF33BC-4F4B-40BF-9512-522C248D25EE}" destId="{EFA7EC15-7D3C-4F37-BF4F-00767D96503A}" srcOrd="0" destOrd="0" presId="urn:microsoft.com/office/officeart/2005/8/layout/bProcess4"/>
    <dgm:cxn modelId="{106EB343-8F03-49E8-A705-C198D9F3E138}" type="presOf" srcId="{C446F140-B047-446F-B254-30898B6B4DFD}" destId="{2B8B628A-BA46-410D-82D1-29C174D0CFC2}" srcOrd="0" destOrd="0" presId="urn:microsoft.com/office/officeart/2005/8/layout/bProcess4"/>
    <dgm:cxn modelId="{EA9BDDB4-6549-44EF-8B90-49620BDD021B}" srcId="{0E9584FD-6FB7-4885-8815-5033C327D5A9}" destId="{B2312ACA-5481-4E16-8CAD-2741EC57E856}" srcOrd="7" destOrd="0" parTransId="{CB496FB8-B71D-4B7F-9074-EF0D8C4F4014}" sibTransId="{F5054B62-D1D8-41F4-B453-17DC9E6C53B7}"/>
    <dgm:cxn modelId="{BD708BC6-C4CF-48B8-B365-0FB6D500A05D}" type="presOf" srcId="{B2312ACA-5481-4E16-8CAD-2741EC57E856}" destId="{F3FDE5AF-A213-4F19-B572-B96F08ED5F83}" srcOrd="0" destOrd="0" presId="urn:microsoft.com/office/officeart/2005/8/layout/bProcess4"/>
    <dgm:cxn modelId="{1FB89E1A-5EE6-4744-9C46-75F220EDF71F}" srcId="{0E9584FD-6FB7-4885-8815-5033C327D5A9}" destId="{1784554C-4932-46ED-906A-6C74188C50A6}" srcOrd="0" destOrd="0" parTransId="{F68B96C7-5996-4DD7-A73B-95571BA37D5B}" sibTransId="{0ACD63A4-0756-451C-996E-DB65DEFF04B5}"/>
    <dgm:cxn modelId="{15522366-B529-4371-93DE-02DDCA78A875}" srcId="{0E9584FD-6FB7-4885-8815-5033C327D5A9}" destId="{C446F140-B047-446F-B254-30898B6B4DFD}" srcOrd="6" destOrd="0" parTransId="{9B5BFFF1-2B27-41E7-BC79-AEEB14D5D9E9}" sibTransId="{E97C4C12-C76B-4E8A-8812-38C804CDE9F9}"/>
    <dgm:cxn modelId="{D6555D6D-4926-4057-BD39-CA7DA96FC949}" type="presOf" srcId="{1784554C-4932-46ED-906A-6C74188C50A6}" destId="{F49C2B1D-2C66-45F3-B485-B70075771B73}" srcOrd="0" destOrd="0" presId="urn:microsoft.com/office/officeart/2005/8/layout/bProcess4"/>
    <dgm:cxn modelId="{A407B82C-5403-488E-AEF0-66744BE27CE8}" srcId="{0E9584FD-6FB7-4885-8815-5033C327D5A9}" destId="{264CCD29-B8B0-49E4-834A-6DADB92CD952}" srcOrd="5" destOrd="0" parTransId="{B9C65372-A1D4-4AC8-B975-D93669F400CF}" sibTransId="{91CC9B37-E5D9-4C0C-B21E-2E4A649D95E7}"/>
    <dgm:cxn modelId="{ADE82DD7-A765-4A61-9B0C-C136C51AA5A3}" type="presOf" srcId="{6C598A2F-56A1-4985-9A4F-441E3D50D055}" destId="{994D991B-F933-4C6F-85C7-595530464649}" srcOrd="0" destOrd="0" presId="urn:microsoft.com/office/officeart/2005/8/layout/bProcess4"/>
    <dgm:cxn modelId="{6437E07B-B2EB-485E-9B5C-8685CE70FAC3}" type="presOf" srcId="{0E9584FD-6FB7-4885-8815-5033C327D5A9}" destId="{6A18CF3C-9404-46DE-B93A-96143E333114}" srcOrd="0" destOrd="0" presId="urn:microsoft.com/office/officeart/2005/8/layout/bProcess4"/>
    <dgm:cxn modelId="{A8398365-365E-49C5-8414-9E8FB91A4A47}" type="presOf" srcId="{264CCD29-B8B0-49E4-834A-6DADB92CD952}" destId="{55C591EC-69CD-407B-8D5B-D7407ECE12E6}" srcOrd="0" destOrd="0" presId="urn:microsoft.com/office/officeart/2005/8/layout/bProcess4"/>
    <dgm:cxn modelId="{9285CBB9-1AD4-4583-99D0-1A78C65A3947}" type="presOf" srcId="{364A5919-A651-4AFE-883B-C8E7BB017436}" destId="{C76DB784-CAA5-4143-AB51-24A384F5238E}" srcOrd="0" destOrd="0" presId="urn:microsoft.com/office/officeart/2005/8/layout/bProcess4"/>
    <dgm:cxn modelId="{9C7C8482-8028-4146-A742-3228C8CDA8C5}" type="presOf" srcId="{7742D9BE-9121-40D0-8DA8-C25D2D4B7F19}" destId="{C966DF93-2421-4558-BFD8-D95313483351}" srcOrd="0" destOrd="0" presId="urn:microsoft.com/office/officeart/2005/8/layout/bProcess4"/>
    <dgm:cxn modelId="{C3243908-C5CA-4961-9D8B-493FD7138D4D}" type="presOf" srcId="{1FAD64E5-4480-4C8B-9C5B-A043C29FA6C4}" destId="{43F66F2E-4C6E-4FA1-8C8C-AE3E064C268B}" srcOrd="0" destOrd="0" presId="urn:microsoft.com/office/officeart/2005/8/layout/bProcess4"/>
    <dgm:cxn modelId="{DB27FB87-FFA7-4ACB-8B40-2B5C82EA2B9B}" srcId="{0E9584FD-6FB7-4885-8815-5033C327D5A9}" destId="{7742D9BE-9121-40D0-8DA8-C25D2D4B7F19}" srcOrd="3" destOrd="0" parTransId="{DE9141CE-6C89-4AB8-A58E-FBE5790FFCA3}" sibTransId="{67E14C71-7687-4D4B-9737-8A26B08C0069}"/>
    <dgm:cxn modelId="{576714D4-47D4-43F3-B89F-F459175289CE}" type="presOf" srcId="{91CC9B37-E5D9-4C0C-B21E-2E4A649D95E7}" destId="{B0261F34-F833-4E1C-BED4-05E2E86157AD}" srcOrd="0" destOrd="0" presId="urn:microsoft.com/office/officeart/2005/8/layout/bProcess4"/>
    <dgm:cxn modelId="{98374E85-842E-4F37-9392-8FE6503D71B7}" srcId="{0E9584FD-6FB7-4885-8815-5033C327D5A9}" destId="{34DF33BC-4F4B-40BF-9512-522C248D25EE}" srcOrd="8" destOrd="0" parTransId="{0BCD1E36-306B-43F8-8D6A-C77707EE469F}" sibTransId="{81F4D243-5394-44F4-8ADB-44D6B5BD3C90}"/>
    <dgm:cxn modelId="{3AC7CE9A-8491-4B7D-A9CF-AA6CEB074D1D}" srcId="{0E9584FD-6FB7-4885-8815-5033C327D5A9}" destId="{BCCA44C9-D247-4959-9680-766435193067}" srcOrd="2" destOrd="0" parTransId="{D949DCBE-79A6-408A-94AE-87569EF61850}" sibTransId="{364A5919-A651-4AFE-883B-C8E7BB017436}"/>
    <dgm:cxn modelId="{FD07AFC7-B5BD-41DB-B77C-C19AB959C0A2}" type="presOf" srcId="{BCCA44C9-D247-4959-9680-766435193067}" destId="{2711780E-65B1-483F-998B-89693D0C2F83}" srcOrd="0" destOrd="0" presId="urn:microsoft.com/office/officeart/2005/8/layout/bProcess4"/>
    <dgm:cxn modelId="{E88B421C-25C1-4AA6-A04D-6163D33E7F99}" type="presOf" srcId="{0ACD63A4-0756-451C-996E-DB65DEFF04B5}" destId="{1F8D39D6-D57C-4201-B822-F952FC6C59EF}" srcOrd="0" destOrd="0" presId="urn:microsoft.com/office/officeart/2005/8/layout/bProcess4"/>
    <dgm:cxn modelId="{33899A05-69BA-4B32-9DA4-A36534D35178}" srcId="{0E9584FD-6FB7-4885-8815-5033C327D5A9}" destId="{1FAD64E5-4480-4C8B-9C5B-A043C29FA6C4}" srcOrd="4" destOrd="0" parTransId="{D60861E5-48AF-4E92-95CB-AAD5DB2809B4}" sibTransId="{B1C8C261-BBEA-4B91-A77A-15E97899FE5A}"/>
    <dgm:cxn modelId="{E2F0E2E1-4D39-46F0-8C96-C94FA894361D}" type="presOf" srcId="{B1C8C261-BBEA-4B91-A77A-15E97899FE5A}" destId="{A491FF63-22F6-44B6-A3A2-4CC383A6A724}" srcOrd="0" destOrd="0" presId="urn:microsoft.com/office/officeart/2005/8/layout/bProcess4"/>
    <dgm:cxn modelId="{2E265A96-396B-4133-8DA4-7962509A9B44}" type="presOf" srcId="{6EA928C7-1A02-4B24-9E2C-1BA65BD69B20}" destId="{F59B17AE-DE81-4F87-AA6B-AF013A6B9B21}" srcOrd="0" destOrd="0" presId="urn:microsoft.com/office/officeart/2005/8/layout/bProcess4"/>
    <dgm:cxn modelId="{F34BB37C-81A7-43D9-91FE-370DA55B3E35}" srcId="{0E9584FD-6FB7-4885-8815-5033C327D5A9}" destId="{6C598A2F-56A1-4985-9A4F-441E3D50D055}" srcOrd="1" destOrd="0" parTransId="{820F9390-A55A-41D6-A26D-4BD22DDD898D}" sibTransId="{6EA928C7-1A02-4B24-9E2C-1BA65BD69B20}"/>
    <dgm:cxn modelId="{2549C676-EF85-4CE1-9E75-270D89CC85D6}" type="presOf" srcId="{E97C4C12-C76B-4E8A-8812-38C804CDE9F9}" destId="{7514D044-287C-4149-88A8-6CE09C16D72B}" srcOrd="0" destOrd="0" presId="urn:microsoft.com/office/officeart/2005/8/layout/bProcess4"/>
    <dgm:cxn modelId="{B06F3C51-41B0-445F-9DE4-7D95B2414672}" type="presOf" srcId="{67E14C71-7687-4D4B-9737-8A26B08C0069}" destId="{663DC19E-61EF-4E4F-94B7-E544102C8A48}" srcOrd="0" destOrd="0" presId="urn:microsoft.com/office/officeart/2005/8/layout/bProcess4"/>
    <dgm:cxn modelId="{63E81FAF-7BF2-4C1B-8A5A-41BA43DEEE74}" type="presParOf" srcId="{6A18CF3C-9404-46DE-B93A-96143E333114}" destId="{FA17518E-E859-4E3B-9355-C5E72F09A58D}" srcOrd="0" destOrd="0" presId="urn:microsoft.com/office/officeart/2005/8/layout/bProcess4"/>
    <dgm:cxn modelId="{D5BAB1DF-AD3C-4DE9-ABEE-07B166F8DE18}" type="presParOf" srcId="{FA17518E-E859-4E3B-9355-C5E72F09A58D}" destId="{000DAEB9-88AA-4C23-9E59-007067BC9AB0}" srcOrd="0" destOrd="0" presId="urn:microsoft.com/office/officeart/2005/8/layout/bProcess4"/>
    <dgm:cxn modelId="{AF1AC5AB-32DD-423A-AF9A-523DEB95B114}" type="presParOf" srcId="{FA17518E-E859-4E3B-9355-C5E72F09A58D}" destId="{F49C2B1D-2C66-45F3-B485-B70075771B73}" srcOrd="1" destOrd="0" presId="urn:microsoft.com/office/officeart/2005/8/layout/bProcess4"/>
    <dgm:cxn modelId="{7E6229D6-18AE-46C6-AAC0-61FA045A681A}" type="presParOf" srcId="{6A18CF3C-9404-46DE-B93A-96143E333114}" destId="{1F8D39D6-D57C-4201-B822-F952FC6C59EF}" srcOrd="1" destOrd="0" presId="urn:microsoft.com/office/officeart/2005/8/layout/bProcess4"/>
    <dgm:cxn modelId="{99FF9B13-54EA-4017-AD13-CBCD9BDC8B98}" type="presParOf" srcId="{6A18CF3C-9404-46DE-B93A-96143E333114}" destId="{B1706DCC-3A1C-45D5-AB01-CD4C34488B6E}" srcOrd="2" destOrd="0" presId="urn:microsoft.com/office/officeart/2005/8/layout/bProcess4"/>
    <dgm:cxn modelId="{BF989F45-4DB6-472D-93AF-853171F1F004}" type="presParOf" srcId="{B1706DCC-3A1C-45D5-AB01-CD4C34488B6E}" destId="{4BE684B3-D09D-4F46-B902-05672372A597}" srcOrd="0" destOrd="0" presId="urn:microsoft.com/office/officeart/2005/8/layout/bProcess4"/>
    <dgm:cxn modelId="{96D425F2-B8DE-494E-BEFF-D94CC4895DDB}" type="presParOf" srcId="{B1706DCC-3A1C-45D5-AB01-CD4C34488B6E}" destId="{994D991B-F933-4C6F-85C7-595530464649}" srcOrd="1" destOrd="0" presId="urn:microsoft.com/office/officeart/2005/8/layout/bProcess4"/>
    <dgm:cxn modelId="{4B52B36E-6AA6-42EE-A72B-BAD8B87674C0}" type="presParOf" srcId="{6A18CF3C-9404-46DE-B93A-96143E333114}" destId="{F59B17AE-DE81-4F87-AA6B-AF013A6B9B21}" srcOrd="3" destOrd="0" presId="urn:microsoft.com/office/officeart/2005/8/layout/bProcess4"/>
    <dgm:cxn modelId="{966506E1-A095-4978-9F41-CC285243692D}" type="presParOf" srcId="{6A18CF3C-9404-46DE-B93A-96143E333114}" destId="{2644CFA9-B5D0-4DDA-A375-10A4202DCA61}" srcOrd="4" destOrd="0" presId="urn:microsoft.com/office/officeart/2005/8/layout/bProcess4"/>
    <dgm:cxn modelId="{941E98F8-6926-4EC8-BD1D-9112BC782BFC}" type="presParOf" srcId="{2644CFA9-B5D0-4DDA-A375-10A4202DCA61}" destId="{B03A548A-359F-4D6D-B922-C66FC1CDDA91}" srcOrd="0" destOrd="0" presId="urn:microsoft.com/office/officeart/2005/8/layout/bProcess4"/>
    <dgm:cxn modelId="{6E6FCB9F-EB09-4E05-859C-401E8DE1886E}" type="presParOf" srcId="{2644CFA9-B5D0-4DDA-A375-10A4202DCA61}" destId="{2711780E-65B1-483F-998B-89693D0C2F83}" srcOrd="1" destOrd="0" presId="urn:microsoft.com/office/officeart/2005/8/layout/bProcess4"/>
    <dgm:cxn modelId="{BDF46A76-945A-4CE1-9177-6D4970DD3CCE}" type="presParOf" srcId="{6A18CF3C-9404-46DE-B93A-96143E333114}" destId="{C76DB784-CAA5-4143-AB51-24A384F5238E}" srcOrd="5" destOrd="0" presId="urn:microsoft.com/office/officeart/2005/8/layout/bProcess4"/>
    <dgm:cxn modelId="{57C3A0E3-F041-47F9-B585-2AC0527CD261}" type="presParOf" srcId="{6A18CF3C-9404-46DE-B93A-96143E333114}" destId="{AD2BF50F-04BE-4833-ADD7-087B38AA93C3}" srcOrd="6" destOrd="0" presId="urn:microsoft.com/office/officeart/2005/8/layout/bProcess4"/>
    <dgm:cxn modelId="{D1032F35-81B7-4E57-A9DD-723B00DBDB6A}" type="presParOf" srcId="{AD2BF50F-04BE-4833-ADD7-087B38AA93C3}" destId="{11F51567-8E1D-43AC-A76A-FAC6FC2AB2BA}" srcOrd="0" destOrd="0" presId="urn:microsoft.com/office/officeart/2005/8/layout/bProcess4"/>
    <dgm:cxn modelId="{03342573-8ABA-4536-8051-135957525DDB}" type="presParOf" srcId="{AD2BF50F-04BE-4833-ADD7-087B38AA93C3}" destId="{C966DF93-2421-4558-BFD8-D95313483351}" srcOrd="1" destOrd="0" presId="urn:microsoft.com/office/officeart/2005/8/layout/bProcess4"/>
    <dgm:cxn modelId="{B7D0A03E-C5C5-40C3-9E58-15FF31E62C20}" type="presParOf" srcId="{6A18CF3C-9404-46DE-B93A-96143E333114}" destId="{663DC19E-61EF-4E4F-94B7-E544102C8A48}" srcOrd="7" destOrd="0" presId="urn:microsoft.com/office/officeart/2005/8/layout/bProcess4"/>
    <dgm:cxn modelId="{D832028D-EB2B-4B57-90F8-F8AAEF640765}" type="presParOf" srcId="{6A18CF3C-9404-46DE-B93A-96143E333114}" destId="{193DAF9F-376A-4746-B821-C1A9FDB1549E}" srcOrd="8" destOrd="0" presId="urn:microsoft.com/office/officeart/2005/8/layout/bProcess4"/>
    <dgm:cxn modelId="{6AF8E9BF-862C-4CFA-B214-412F211A2982}" type="presParOf" srcId="{193DAF9F-376A-4746-B821-C1A9FDB1549E}" destId="{30E1732F-6434-4FE4-80A7-4BF4F97CB9EC}" srcOrd="0" destOrd="0" presId="urn:microsoft.com/office/officeart/2005/8/layout/bProcess4"/>
    <dgm:cxn modelId="{83699761-1A4F-4183-B734-A653F04B8AE5}" type="presParOf" srcId="{193DAF9F-376A-4746-B821-C1A9FDB1549E}" destId="{43F66F2E-4C6E-4FA1-8C8C-AE3E064C268B}" srcOrd="1" destOrd="0" presId="urn:microsoft.com/office/officeart/2005/8/layout/bProcess4"/>
    <dgm:cxn modelId="{C9AC0A41-B194-49F4-A29E-4168D9D6C66B}" type="presParOf" srcId="{6A18CF3C-9404-46DE-B93A-96143E333114}" destId="{A491FF63-22F6-44B6-A3A2-4CC383A6A724}" srcOrd="9" destOrd="0" presId="urn:microsoft.com/office/officeart/2005/8/layout/bProcess4"/>
    <dgm:cxn modelId="{9023607D-FA35-4696-BE35-67C917923C9B}" type="presParOf" srcId="{6A18CF3C-9404-46DE-B93A-96143E333114}" destId="{82D1F991-3BE9-4344-8631-DFE23A138AE9}" srcOrd="10" destOrd="0" presId="urn:microsoft.com/office/officeart/2005/8/layout/bProcess4"/>
    <dgm:cxn modelId="{28C7FFDB-D2DD-46A7-848E-FF16E638C4C7}" type="presParOf" srcId="{82D1F991-3BE9-4344-8631-DFE23A138AE9}" destId="{78B719FB-B242-4EA3-AF06-FC732968DC2D}" srcOrd="0" destOrd="0" presId="urn:microsoft.com/office/officeart/2005/8/layout/bProcess4"/>
    <dgm:cxn modelId="{A3B48A7F-C7DF-4D6D-9C3A-3DF9EE31D9DE}" type="presParOf" srcId="{82D1F991-3BE9-4344-8631-DFE23A138AE9}" destId="{55C591EC-69CD-407B-8D5B-D7407ECE12E6}" srcOrd="1" destOrd="0" presId="urn:microsoft.com/office/officeart/2005/8/layout/bProcess4"/>
    <dgm:cxn modelId="{FEF08788-F781-4C83-99B8-88163AB9F2B7}" type="presParOf" srcId="{6A18CF3C-9404-46DE-B93A-96143E333114}" destId="{B0261F34-F833-4E1C-BED4-05E2E86157AD}" srcOrd="11" destOrd="0" presId="urn:microsoft.com/office/officeart/2005/8/layout/bProcess4"/>
    <dgm:cxn modelId="{C49643B3-BFEC-4A9A-86F4-04FAFE073737}" type="presParOf" srcId="{6A18CF3C-9404-46DE-B93A-96143E333114}" destId="{541EDD41-0606-4EBD-A194-328BF4FFA5A6}" srcOrd="12" destOrd="0" presId="urn:microsoft.com/office/officeart/2005/8/layout/bProcess4"/>
    <dgm:cxn modelId="{7777B1BC-1FFC-401C-8526-2E2BA7E95F07}" type="presParOf" srcId="{541EDD41-0606-4EBD-A194-328BF4FFA5A6}" destId="{1AA222EC-D219-4B8F-86BE-029305A28F72}" srcOrd="0" destOrd="0" presId="urn:microsoft.com/office/officeart/2005/8/layout/bProcess4"/>
    <dgm:cxn modelId="{869157DA-ACE0-4078-8A67-003ABC70C2F5}" type="presParOf" srcId="{541EDD41-0606-4EBD-A194-328BF4FFA5A6}" destId="{2B8B628A-BA46-410D-82D1-29C174D0CFC2}" srcOrd="1" destOrd="0" presId="urn:microsoft.com/office/officeart/2005/8/layout/bProcess4"/>
    <dgm:cxn modelId="{9D989F77-F41B-41A5-BF99-81C578BF25F8}" type="presParOf" srcId="{6A18CF3C-9404-46DE-B93A-96143E333114}" destId="{7514D044-287C-4149-88A8-6CE09C16D72B}" srcOrd="13" destOrd="0" presId="urn:microsoft.com/office/officeart/2005/8/layout/bProcess4"/>
    <dgm:cxn modelId="{1AFDCBA8-44B0-4990-ADE6-9F2D70C106B3}" type="presParOf" srcId="{6A18CF3C-9404-46DE-B93A-96143E333114}" destId="{874314D4-B43E-464A-A7EE-05D5C2C10275}" srcOrd="14" destOrd="0" presId="urn:microsoft.com/office/officeart/2005/8/layout/bProcess4"/>
    <dgm:cxn modelId="{F773E747-F316-4E40-90E3-4E70F097C171}" type="presParOf" srcId="{874314D4-B43E-464A-A7EE-05D5C2C10275}" destId="{EC7A8451-24BD-4865-BA9E-2362C7E52C71}" srcOrd="0" destOrd="0" presId="urn:microsoft.com/office/officeart/2005/8/layout/bProcess4"/>
    <dgm:cxn modelId="{0A4CAE16-AC6D-4CC6-8C0B-35642735BD12}" type="presParOf" srcId="{874314D4-B43E-464A-A7EE-05D5C2C10275}" destId="{F3FDE5AF-A213-4F19-B572-B96F08ED5F83}" srcOrd="1" destOrd="0" presId="urn:microsoft.com/office/officeart/2005/8/layout/bProcess4"/>
    <dgm:cxn modelId="{D81894FA-0612-4F86-9483-2338CAC1D443}" type="presParOf" srcId="{6A18CF3C-9404-46DE-B93A-96143E333114}" destId="{864A4FB8-869C-487F-A165-4920217F43EF}" srcOrd="15" destOrd="0" presId="urn:microsoft.com/office/officeart/2005/8/layout/bProcess4"/>
    <dgm:cxn modelId="{DC32AC16-BAF5-4818-B4BA-8130A86452D5}" type="presParOf" srcId="{6A18CF3C-9404-46DE-B93A-96143E333114}" destId="{285C841E-DDEF-47FE-BAB2-DB3918CEB209}" srcOrd="16" destOrd="0" presId="urn:microsoft.com/office/officeart/2005/8/layout/bProcess4"/>
    <dgm:cxn modelId="{352B6C92-557E-445E-86D2-D76C300D6C78}" type="presParOf" srcId="{285C841E-DDEF-47FE-BAB2-DB3918CEB209}" destId="{9B59AA82-6C74-4F5F-BED2-23856E623380}" srcOrd="0" destOrd="0" presId="urn:microsoft.com/office/officeart/2005/8/layout/bProcess4"/>
    <dgm:cxn modelId="{2C5ABF3F-5DB5-41C4-BA78-CF2F9ECC7393}" type="presParOf" srcId="{285C841E-DDEF-47FE-BAB2-DB3918CEB209}" destId="{EFA7EC15-7D3C-4F37-BF4F-00767D96503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A86093-6127-4498-9BB6-927002EAC2B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19FD05-4E09-447D-B846-6B219C36BFB3}">
      <dgm:prSet/>
      <dgm:spPr/>
      <dgm:t>
        <a:bodyPr/>
        <a:lstStyle/>
        <a:p>
          <a:r>
            <a:rPr lang="en-US"/>
            <a:t>Post-punk genres such as New Wave led to great market success</a:t>
          </a:r>
        </a:p>
      </dgm:t>
    </dgm:pt>
    <dgm:pt modelId="{7AD9B294-9CEE-4B77-AC0B-F0AC386C76B4}" type="parTrans" cxnId="{5C482444-7FCC-4FD8-BA6E-5BA3EB4E94B4}">
      <dgm:prSet/>
      <dgm:spPr/>
      <dgm:t>
        <a:bodyPr/>
        <a:lstStyle/>
        <a:p>
          <a:endParaRPr lang="en-US"/>
        </a:p>
      </dgm:t>
    </dgm:pt>
    <dgm:pt modelId="{92684E08-C06A-4C10-A68E-4F510E6F1530}" type="sibTrans" cxnId="{5C482444-7FCC-4FD8-BA6E-5BA3EB4E94B4}">
      <dgm:prSet/>
      <dgm:spPr/>
      <dgm:t>
        <a:bodyPr/>
        <a:lstStyle/>
        <a:p>
          <a:endParaRPr lang="en-US"/>
        </a:p>
      </dgm:t>
    </dgm:pt>
    <dgm:pt modelId="{17E850B1-4250-4FF6-B965-AA7F990F49B5}">
      <dgm:prSet/>
      <dgm:spPr/>
      <dgm:t>
        <a:bodyPr/>
        <a:lstStyle/>
        <a:p>
          <a:r>
            <a:rPr lang="en-US"/>
            <a:t>Women in all genres began to get more press as it became clear that widespread commercial success was possible for female artists</a:t>
          </a:r>
        </a:p>
      </dgm:t>
    </dgm:pt>
    <dgm:pt modelId="{2A20582D-05D5-4A45-A0A3-573170DB6992}" type="parTrans" cxnId="{1ACC202F-7F48-474C-8A65-7D9AEA003C7E}">
      <dgm:prSet/>
      <dgm:spPr/>
      <dgm:t>
        <a:bodyPr/>
        <a:lstStyle/>
        <a:p>
          <a:endParaRPr lang="en-US"/>
        </a:p>
      </dgm:t>
    </dgm:pt>
    <dgm:pt modelId="{F54C3800-B28D-4EFE-B7BE-B9373B7B2029}" type="sibTrans" cxnId="{1ACC202F-7F48-474C-8A65-7D9AEA003C7E}">
      <dgm:prSet/>
      <dgm:spPr/>
      <dgm:t>
        <a:bodyPr/>
        <a:lstStyle/>
        <a:p>
          <a:endParaRPr lang="en-US"/>
        </a:p>
      </dgm:t>
    </dgm:pt>
    <dgm:pt modelId="{A4FB6EDC-122F-4E57-8EF4-4737947FA4D2}" type="pres">
      <dgm:prSet presAssocID="{2CA86093-6127-4498-9BB6-927002EAC2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BEB102-AA6B-457D-A47B-ADB2C5CD7038}" type="pres">
      <dgm:prSet presAssocID="{4F19FD05-4E09-447D-B846-6B219C36BFB3}" presName="hierRoot1" presStyleCnt="0"/>
      <dgm:spPr/>
    </dgm:pt>
    <dgm:pt modelId="{95DE84F9-9D99-4BD3-BEA0-884D83FEADC7}" type="pres">
      <dgm:prSet presAssocID="{4F19FD05-4E09-447D-B846-6B219C36BFB3}" presName="composite" presStyleCnt="0"/>
      <dgm:spPr/>
    </dgm:pt>
    <dgm:pt modelId="{7ECD2CAD-D2A3-4FA8-A752-597566BCDEA8}" type="pres">
      <dgm:prSet presAssocID="{4F19FD05-4E09-447D-B846-6B219C36BFB3}" presName="background" presStyleLbl="node0" presStyleIdx="0" presStyleCnt="2"/>
      <dgm:spPr/>
    </dgm:pt>
    <dgm:pt modelId="{6F65A37E-96B9-47A8-A1E7-6B8E3D89D6AD}" type="pres">
      <dgm:prSet presAssocID="{4F19FD05-4E09-447D-B846-6B219C36BFB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27B349-CAF5-4366-8FAB-6FC440FD876F}" type="pres">
      <dgm:prSet presAssocID="{4F19FD05-4E09-447D-B846-6B219C36BFB3}" presName="hierChild2" presStyleCnt="0"/>
      <dgm:spPr/>
    </dgm:pt>
    <dgm:pt modelId="{FC89F52F-81D0-4C46-AD98-74F46AAAC183}" type="pres">
      <dgm:prSet presAssocID="{17E850B1-4250-4FF6-B965-AA7F990F49B5}" presName="hierRoot1" presStyleCnt="0"/>
      <dgm:spPr/>
    </dgm:pt>
    <dgm:pt modelId="{24384459-21F5-49EE-BD0D-B9ED23CA77FF}" type="pres">
      <dgm:prSet presAssocID="{17E850B1-4250-4FF6-B965-AA7F990F49B5}" presName="composite" presStyleCnt="0"/>
      <dgm:spPr/>
    </dgm:pt>
    <dgm:pt modelId="{76F2B0FE-C93B-4C97-812C-3DA56F054ABC}" type="pres">
      <dgm:prSet presAssocID="{17E850B1-4250-4FF6-B965-AA7F990F49B5}" presName="background" presStyleLbl="node0" presStyleIdx="1" presStyleCnt="2"/>
      <dgm:spPr/>
    </dgm:pt>
    <dgm:pt modelId="{EDB21427-B14B-4F81-B9EA-422BE3F4A7A9}" type="pres">
      <dgm:prSet presAssocID="{17E850B1-4250-4FF6-B965-AA7F990F49B5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ABCDD-A12C-4836-B75A-98AE000808FC}" type="pres">
      <dgm:prSet presAssocID="{17E850B1-4250-4FF6-B965-AA7F990F49B5}" presName="hierChild2" presStyleCnt="0"/>
      <dgm:spPr/>
    </dgm:pt>
  </dgm:ptLst>
  <dgm:cxnLst>
    <dgm:cxn modelId="{5C482444-7FCC-4FD8-BA6E-5BA3EB4E94B4}" srcId="{2CA86093-6127-4498-9BB6-927002EAC2BA}" destId="{4F19FD05-4E09-447D-B846-6B219C36BFB3}" srcOrd="0" destOrd="0" parTransId="{7AD9B294-9CEE-4B77-AC0B-F0AC386C76B4}" sibTransId="{92684E08-C06A-4C10-A68E-4F510E6F1530}"/>
    <dgm:cxn modelId="{1ACC202F-7F48-474C-8A65-7D9AEA003C7E}" srcId="{2CA86093-6127-4498-9BB6-927002EAC2BA}" destId="{17E850B1-4250-4FF6-B965-AA7F990F49B5}" srcOrd="1" destOrd="0" parTransId="{2A20582D-05D5-4A45-A0A3-573170DB6992}" sibTransId="{F54C3800-B28D-4EFE-B7BE-B9373B7B2029}"/>
    <dgm:cxn modelId="{B8ADC6B4-B25C-47B8-8A83-4BF557D64059}" type="presOf" srcId="{2CA86093-6127-4498-9BB6-927002EAC2BA}" destId="{A4FB6EDC-122F-4E57-8EF4-4737947FA4D2}" srcOrd="0" destOrd="0" presId="urn:microsoft.com/office/officeart/2005/8/layout/hierarchy1"/>
    <dgm:cxn modelId="{8EDC5F38-9F17-4032-B12F-ACC5E145A2AB}" type="presOf" srcId="{4F19FD05-4E09-447D-B846-6B219C36BFB3}" destId="{6F65A37E-96B9-47A8-A1E7-6B8E3D89D6AD}" srcOrd="0" destOrd="0" presId="urn:microsoft.com/office/officeart/2005/8/layout/hierarchy1"/>
    <dgm:cxn modelId="{474A960A-045F-4EE0-8510-5C72C01C2C1C}" type="presOf" srcId="{17E850B1-4250-4FF6-B965-AA7F990F49B5}" destId="{EDB21427-B14B-4F81-B9EA-422BE3F4A7A9}" srcOrd="0" destOrd="0" presId="urn:microsoft.com/office/officeart/2005/8/layout/hierarchy1"/>
    <dgm:cxn modelId="{EF41D0CF-2AE4-403E-8A9C-766B00C580BD}" type="presParOf" srcId="{A4FB6EDC-122F-4E57-8EF4-4737947FA4D2}" destId="{ADBEB102-AA6B-457D-A47B-ADB2C5CD7038}" srcOrd="0" destOrd="0" presId="urn:microsoft.com/office/officeart/2005/8/layout/hierarchy1"/>
    <dgm:cxn modelId="{1D4A5527-B4FE-4BF3-B25F-BE701825219A}" type="presParOf" srcId="{ADBEB102-AA6B-457D-A47B-ADB2C5CD7038}" destId="{95DE84F9-9D99-4BD3-BEA0-884D83FEADC7}" srcOrd="0" destOrd="0" presId="urn:microsoft.com/office/officeart/2005/8/layout/hierarchy1"/>
    <dgm:cxn modelId="{ECF6E3E2-3301-4716-A010-1E9FBE6DCC9F}" type="presParOf" srcId="{95DE84F9-9D99-4BD3-BEA0-884D83FEADC7}" destId="{7ECD2CAD-D2A3-4FA8-A752-597566BCDEA8}" srcOrd="0" destOrd="0" presId="urn:microsoft.com/office/officeart/2005/8/layout/hierarchy1"/>
    <dgm:cxn modelId="{8A14B922-0D5D-484C-AF4A-7F52DC482F0D}" type="presParOf" srcId="{95DE84F9-9D99-4BD3-BEA0-884D83FEADC7}" destId="{6F65A37E-96B9-47A8-A1E7-6B8E3D89D6AD}" srcOrd="1" destOrd="0" presId="urn:microsoft.com/office/officeart/2005/8/layout/hierarchy1"/>
    <dgm:cxn modelId="{5CB8778B-F0F9-44FB-A49C-3B379FFCAC52}" type="presParOf" srcId="{ADBEB102-AA6B-457D-A47B-ADB2C5CD7038}" destId="{E327B349-CAF5-4366-8FAB-6FC440FD876F}" srcOrd="1" destOrd="0" presId="urn:microsoft.com/office/officeart/2005/8/layout/hierarchy1"/>
    <dgm:cxn modelId="{6BFADD99-C9B9-4603-A511-A0400E4A3093}" type="presParOf" srcId="{A4FB6EDC-122F-4E57-8EF4-4737947FA4D2}" destId="{FC89F52F-81D0-4C46-AD98-74F46AAAC183}" srcOrd="1" destOrd="0" presId="urn:microsoft.com/office/officeart/2005/8/layout/hierarchy1"/>
    <dgm:cxn modelId="{FFADFAE2-1B18-417A-A34C-A6277E63F953}" type="presParOf" srcId="{FC89F52F-81D0-4C46-AD98-74F46AAAC183}" destId="{24384459-21F5-49EE-BD0D-B9ED23CA77FF}" srcOrd="0" destOrd="0" presId="urn:microsoft.com/office/officeart/2005/8/layout/hierarchy1"/>
    <dgm:cxn modelId="{9898D688-1463-4272-B0AB-8FA6ACDD687A}" type="presParOf" srcId="{24384459-21F5-49EE-BD0D-B9ED23CA77FF}" destId="{76F2B0FE-C93B-4C97-812C-3DA56F054ABC}" srcOrd="0" destOrd="0" presId="urn:microsoft.com/office/officeart/2005/8/layout/hierarchy1"/>
    <dgm:cxn modelId="{8C5FA503-4A76-4000-9B6B-4B2099C7F0EC}" type="presParOf" srcId="{24384459-21F5-49EE-BD0D-B9ED23CA77FF}" destId="{EDB21427-B14B-4F81-B9EA-422BE3F4A7A9}" srcOrd="1" destOrd="0" presId="urn:microsoft.com/office/officeart/2005/8/layout/hierarchy1"/>
    <dgm:cxn modelId="{C12D7740-1704-4B26-920B-9D41C771B42A}" type="presParOf" srcId="{FC89F52F-81D0-4C46-AD98-74F46AAAC183}" destId="{75DABCDD-A12C-4836-B75A-98AE000808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36EBF6-7904-41C3-88D8-7F1394A4586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9399E7-1843-4BB5-BD95-8D6ACE520B16}">
      <dgm:prSet/>
      <dgm:spPr/>
      <dgm:t>
        <a:bodyPr/>
        <a:lstStyle/>
        <a:p>
          <a:r>
            <a:rPr lang="en-US"/>
            <a:t>Studio produced, often masking musical flaws</a:t>
          </a:r>
        </a:p>
      </dgm:t>
    </dgm:pt>
    <dgm:pt modelId="{7F39DD85-C793-4CAC-B28D-B67D4DE0D6AD}" type="parTrans" cxnId="{AD6F85E1-3018-4A37-B61D-F48DAE4F1DD2}">
      <dgm:prSet/>
      <dgm:spPr/>
      <dgm:t>
        <a:bodyPr/>
        <a:lstStyle/>
        <a:p>
          <a:endParaRPr lang="en-US"/>
        </a:p>
      </dgm:t>
    </dgm:pt>
    <dgm:pt modelId="{F740384E-60EE-4A56-8748-FCEDF6660A7B}" type="sibTrans" cxnId="{AD6F85E1-3018-4A37-B61D-F48DAE4F1DD2}">
      <dgm:prSet/>
      <dgm:spPr/>
      <dgm:t>
        <a:bodyPr/>
        <a:lstStyle/>
        <a:p>
          <a:endParaRPr lang="en-US"/>
        </a:p>
      </dgm:t>
    </dgm:pt>
    <dgm:pt modelId="{00043A1B-A612-43E2-8D73-82B9EA221408}">
      <dgm:prSet/>
      <dgm:spPr/>
      <dgm:t>
        <a:bodyPr/>
        <a:lstStyle/>
        <a:p>
          <a:r>
            <a:rPr lang="en-US"/>
            <a:t>Sometimes features musicians with marginal talent</a:t>
          </a:r>
        </a:p>
      </dgm:t>
    </dgm:pt>
    <dgm:pt modelId="{5987F564-1EAB-4E17-BED8-80B54E46915A}" type="parTrans" cxnId="{6C59F730-DFE7-42AE-B450-517E8B8AB391}">
      <dgm:prSet/>
      <dgm:spPr/>
      <dgm:t>
        <a:bodyPr/>
        <a:lstStyle/>
        <a:p>
          <a:endParaRPr lang="en-US"/>
        </a:p>
      </dgm:t>
    </dgm:pt>
    <dgm:pt modelId="{A81F5571-D4CD-4328-BA4E-E80DDC629A18}" type="sibTrans" cxnId="{6C59F730-DFE7-42AE-B450-517E8B8AB391}">
      <dgm:prSet/>
      <dgm:spPr/>
      <dgm:t>
        <a:bodyPr/>
        <a:lstStyle/>
        <a:p>
          <a:endParaRPr lang="en-US"/>
        </a:p>
      </dgm:t>
    </dgm:pt>
    <dgm:pt modelId="{95C76B74-84AF-403F-BE62-3DCAE416B1A4}">
      <dgm:prSet/>
      <dgm:spPr/>
      <dgm:t>
        <a:bodyPr/>
        <a:lstStyle/>
        <a:p>
          <a:r>
            <a:rPr lang="en-US" dirty="0" smtClean="0"/>
            <a:t>A </a:t>
          </a:r>
          <a:r>
            <a:rPr lang="en-US" dirty="0"/>
            <a:t>“look” </a:t>
          </a:r>
          <a:r>
            <a:rPr lang="en-US" dirty="0" smtClean="0"/>
            <a:t>could sell </a:t>
          </a:r>
          <a:r>
            <a:rPr lang="en-US" dirty="0"/>
            <a:t>products (including non-musical products such as fragrances and clothing) </a:t>
          </a:r>
          <a:r>
            <a:rPr lang="en-US" dirty="0" smtClean="0"/>
            <a:t>and was considered </a:t>
          </a:r>
          <a:r>
            <a:rPr lang="en-US" dirty="0"/>
            <a:t>essential by many large companies</a:t>
          </a:r>
        </a:p>
      </dgm:t>
    </dgm:pt>
    <dgm:pt modelId="{E4C90C38-DF8C-4F5E-B9C1-4FFC174B35E9}" type="parTrans" cxnId="{5719E9F2-0200-4CFD-A8C0-8A7250D0AD79}">
      <dgm:prSet/>
      <dgm:spPr/>
      <dgm:t>
        <a:bodyPr/>
        <a:lstStyle/>
        <a:p>
          <a:endParaRPr lang="en-US"/>
        </a:p>
      </dgm:t>
    </dgm:pt>
    <dgm:pt modelId="{7B2337C9-A5F7-4407-A140-8D7AA51581F7}" type="sibTrans" cxnId="{5719E9F2-0200-4CFD-A8C0-8A7250D0AD79}">
      <dgm:prSet/>
      <dgm:spPr/>
      <dgm:t>
        <a:bodyPr/>
        <a:lstStyle/>
        <a:p>
          <a:endParaRPr lang="en-US"/>
        </a:p>
      </dgm:t>
    </dgm:pt>
    <dgm:pt modelId="{AF64206A-B796-4178-89FB-667071779044}">
      <dgm:prSet/>
      <dgm:spPr/>
      <dgm:t>
        <a:bodyPr/>
        <a:lstStyle/>
        <a:p>
          <a:r>
            <a:rPr lang="en-US" dirty="0" smtClean="0"/>
            <a:t>An unfortunate “sound” could be corrected in the studio</a:t>
          </a:r>
          <a:endParaRPr lang="en-US" dirty="0"/>
        </a:p>
      </dgm:t>
    </dgm:pt>
    <dgm:pt modelId="{40979250-4B50-4CF9-A599-5D8C27B6E3EC}" type="parTrans" cxnId="{EE661AFC-C2C9-4F8B-9FFE-341D800EAE83}">
      <dgm:prSet/>
      <dgm:spPr/>
      <dgm:t>
        <a:bodyPr/>
        <a:lstStyle/>
        <a:p>
          <a:endParaRPr lang="en-US"/>
        </a:p>
      </dgm:t>
    </dgm:pt>
    <dgm:pt modelId="{27B0A5BF-47CA-4FD3-89E8-F9010496078D}" type="sibTrans" cxnId="{EE661AFC-C2C9-4F8B-9FFE-341D800EAE83}">
      <dgm:prSet/>
      <dgm:spPr/>
      <dgm:t>
        <a:bodyPr/>
        <a:lstStyle/>
        <a:p>
          <a:endParaRPr lang="en-US"/>
        </a:p>
      </dgm:t>
    </dgm:pt>
    <dgm:pt modelId="{E9323D2F-531C-4571-AB4B-463D792DA85D}" type="pres">
      <dgm:prSet presAssocID="{D636EBF6-7904-41C3-88D8-7F1394A458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11137A-2D1F-428D-8767-C9A34DEC47BC}" type="pres">
      <dgm:prSet presAssocID="{7E9399E7-1843-4BB5-BD95-8D6ACE520B16}" presName="parentLin" presStyleCnt="0"/>
      <dgm:spPr/>
    </dgm:pt>
    <dgm:pt modelId="{803FBFF7-FFCE-4C36-9DA1-0F771422B64E}" type="pres">
      <dgm:prSet presAssocID="{7E9399E7-1843-4BB5-BD95-8D6ACE520B1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27FCE03-A3C7-42AE-B286-83158FBC513D}" type="pres">
      <dgm:prSet presAssocID="{7E9399E7-1843-4BB5-BD95-8D6ACE520B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4D6E5-1ADE-491D-A1B0-3874108DE139}" type="pres">
      <dgm:prSet presAssocID="{7E9399E7-1843-4BB5-BD95-8D6ACE520B16}" presName="negativeSpace" presStyleCnt="0"/>
      <dgm:spPr/>
    </dgm:pt>
    <dgm:pt modelId="{48CA513E-9FE2-499E-A35F-7DC8477E35E3}" type="pres">
      <dgm:prSet presAssocID="{7E9399E7-1843-4BB5-BD95-8D6ACE520B16}" presName="childText" presStyleLbl="conFgAcc1" presStyleIdx="0" presStyleCnt="2">
        <dgm:presLayoutVars>
          <dgm:bulletEnabled val="1"/>
        </dgm:presLayoutVars>
      </dgm:prSet>
      <dgm:spPr/>
    </dgm:pt>
    <dgm:pt modelId="{A6CAD16F-5493-42E5-A989-5BF822DBD49B}" type="pres">
      <dgm:prSet presAssocID="{F740384E-60EE-4A56-8748-FCEDF6660A7B}" presName="spaceBetweenRectangles" presStyleCnt="0"/>
      <dgm:spPr/>
    </dgm:pt>
    <dgm:pt modelId="{2F3EE55E-4576-4E32-B400-5178291F60B6}" type="pres">
      <dgm:prSet presAssocID="{00043A1B-A612-43E2-8D73-82B9EA221408}" presName="parentLin" presStyleCnt="0"/>
      <dgm:spPr/>
    </dgm:pt>
    <dgm:pt modelId="{6786BE43-8E0C-4114-86E3-CC0ACF03807C}" type="pres">
      <dgm:prSet presAssocID="{00043A1B-A612-43E2-8D73-82B9EA22140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3779665-5BE7-41DF-9BD7-CC84B24986E8}" type="pres">
      <dgm:prSet presAssocID="{00043A1B-A612-43E2-8D73-82B9EA2214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BC36E-F482-4CA4-B49A-25AB0392F051}" type="pres">
      <dgm:prSet presAssocID="{00043A1B-A612-43E2-8D73-82B9EA221408}" presName="negativeSpace" presStyleCnt="0"/>
      <dgm:spPr/>
    </dgm:pt>
    <dgm:pt modelId="{2A298AB7-66E6-45A9-8CA0-E3192BB8251F}" type="pres">
      <dgm:prSet presAssocID="{00043A1B-A612-43E2-8D73-82B9EA22140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817DCC-B0F9-4688-88CC-BB2728FC43F7}" type="presOf" srcId="{AF64206A-B796-4178-89FB-667071779044}" destId="{2A298AB7-66E6-45A9-8CA0-E3192BB8251F}" srcOrd="0" destOrd="1" presId="urn:microsoft.com/office/officeart/2005/8/layout/list1"/>
    <dgm:cxn modelId="{275DDB92-4A89-4F3F-8961-D7F2EE14B7B4}" type="presOf" srcId="{95C76B74-84AF-403F-BE62-3DCAE416B1A4}" destId="{2A298AB7-66E6-45A9-8CA0-E3192BB8251F}" srcOrd="0" destOrd="0" presId="urn:microsoft.com/office/officeart/2005/8/layout/list1"/>
    <dgm:cxn modelId="{2B6D80D0-0668-4C10-9301-03D077C03E4C}" type="presOf" srcId="{D636EBF6-7904-41C3-88D8-7F1394A45862}" destId="{E9323D2F-531C-4571-AB4B-463D792DA85D}" srcOrd="0" destOrd="0" presId="urn:microsoft.com/office/officeart/2005/8/layout/list1"/>
    <dgm:cxn modelId="{8EDCA7C1-B3A4-4002-ACED-351DC3C9B501}" type="presOf" srcId="{00043A1B-A612-43E2-8D73-82B9EA221408}" destId="{6786BE43-8E0C-4114-86E3-CC0ACF03807C}" srcOrd="0" destOrd="0" presId="urn:microsoft.com/office/officeart/2005/8/layout/list1"/>
    <dgm:cxn modelId="{AEAB14CB-926A-40D9-94F7-B15E5AFE977F}" type="presOf" srcId="{7E9399E7-1843-4BB5-BD95-8D6ACE520B16}" destId="{803FBFF7-FFCE-4C36-9DA1-0F771422B64E}" srcOrd="0" destOrd="0" presId="urn:microsoft.com/office/officeart/2005/8/layout/list1"/>
    <dgm:cxn modelId="{6C59F730-DFE7-42AE-B450-517E8B8AB391}" srcId="{D636EBF6-7904-41C3-88D8-7F1394A45862}" destId="{00043A1B-A612-43E2-8D73-82B9EA221408}" srcOrd="1" destOrd="0" parTransId="{5987F564-1EAB-4E17-BED8-80B54E46915A}" sibTransId="{A81F5571-D4CD-4328-BA4E-E80DDC629A18}"/>
    <dgm:cxn modelId="{5719E9F2-0200-4CFD-A8C0-8A7250D0AD79}" srcId="{00043A1B-A612-43E2-8D73-82B9EA221408}" destId="{95C76B74-84AF-403F-BE62-3DCAE416B1A4}" srcOrd="0" destOrd="0" parTransId="{E4C90C38-DF8C-4F5E-B9C1-4FFC174B35E9}" sibTransId="{7B2337C9-A5F7-4407-A140-8D7AA51581F7}"/>
    <dgm:cxn modelId="{EE661AFC-C2C9-4F8B-9FFE-341D800EAE83}" srcId="{00043A1B-A612-43E2-8D73-82B9EA221408}" destId="{AF64206A-B796-4178-89FB-667071779044}" srcOrd="1" destOrd="0" parTransId="{40979250-4B50-4CF9-A599-5D8C27B6E3EC}" sibTransId="{27B0A5BF-47CA-4FD3-89E8-F9010496078D}"/>
    <dgm:cxn modelId="{AD6F85E1-3018-4A37-B61D-F48DAE4F1DD2}" srcId="{D636EBF6-7904-41C3-88D8-7F1394A45862}" destId="{7E9399E7-1843-4BB5-BD95-8D6ACE520B16}" srcOrd="0" destOrd="0" parTransId="{7F39DD85-C793-4CAC-B28D-B67D4DE0D6AD}" sibTransId="{F740384E-60EE-4A56-8748-FCEDF6660A7B}"/>
    <dgm:cxn modelId="{D4F10D5E-015B-42D4-AA76-0307DEE84ED0}" type="presOf" srcId="{7E9399E7-1843-4BB5-BD95-8D6ACE520B16}" destId="{E27FCE03-A3C7-42AE-B286-83158FBC513D}" srcOrd="1" destOrd="0" presId="urn:microsoft.com/office/officeart/2005/8/layout/list1"/>
    <dgm:cxn modelId="{834479B5-FCA7-4A3E-AA5C-2B84234323F6}" type="presOf" srcId="{00043A1B-A612-43E2-8D73-82B9EA221408}" destId="{43779665-5BE7-41DF-9BD7-CC84B24986E8}" srcOrd="1" destOrd="0" presId="urn:microsoft.com/office/officeart/2005/8/layout/list1"/>
    <dgm:cxn modelId="{EA946D76-A737-40A5-8EB5-4FA8D2282925}" type="presParOf" srcId="{E9323D2F-531C-4571-AB4B-463D792DA85D}" destId="{4711137A-2D1F-428D-8767-C9A34DEC47BC}" srcOrd="0" destOrd="0" presId="urn:microsoft.com/office/officeart/2005/8/layout/list1"/>
    <dgm:cxn modelId="{5DF4787D-634B-4E9C-B0CA-D4040CD95051}" type="presParOf" srcId="{4711137A-2D1F-428D-8767-C9A34DEC47BC}" destId="{803FBFF7-FFCE-4C36-9DA1-0F771422B64E}" srcOrd="0" destOrd="0" presId="urn:microsoft.com/office/officeart/2005/8/layout/list1"/>
    <dgm:cxn modelId="{1A440433-A73E-4F6E-A70B-0CEF42FD5C7F}" type="presParOf" srcId="{4711137A-2D1F-428D-8767-C9A34DEC47BC}" destId="{E27FCE03-A3C7-42AE-B286-83158FBC513D}" srcOrd="1" destOrd="0" presId="urn:microsoft.com/office/officeart/2005/8/layout/list1"/>
    <dgm:cxn modelId="{E85D0401-5D0E-4B38-B009-A708BC45B511}" type="presParOf" srcId="{E9323D2F-531C-4571-AB4B-463D792DA85D}" destId="{1524D6E5-1ADE-491D-A1B0-3874108DE139}" srcOrd="1" destOrd="0" presId="urn:microsoft.com/office/officeart/2005/8/layout/list1"/>
    <dgm:cxn modelId="{571B8216-F6B0-4BA9-9C39-1322F6E2D730}" type="presParOf" srcId="{E9323D2F-531C-4571-AB4B-463D792DA85D}" destId="{48CA513E-9FE2-499E-A35F-7DC8477E35E3}" srcOrd="2" destOrd="0" presId="urn:microsoft.com/office/officeart/2005/8/layout/list1"/>
    <dgm:cxn modelId="{56C02ACC-FE2F-4CFA-A7FA-60C9B8AC533B}" type="presParOf" srcId="{E9323D2F-531C-4571-AB4B-463D792DA85D}" destId="{A6CAD16F-5493-42E5-A989-5BF822DBD49B}" srcOrd="3" destOrd="0" presId="urn:microsoft.com/office/officeart/2005/8/layout/list1"/>
    <dgm:cxn modelId="{B0E64D41-E8B8-47DC-8673-F2DFE2AAAFE2}" type="presParOf" srcId="{E9323D2F-531C-4571-AB4B-463D792DA85D}" destId="{2F3EE55E-4576-4E32-B400-5178291F60B6}" srcOrd="4" destOrd="0" presId="urn:microsoft.com/office/officeart/2005/8/layout/list1"/>
    <dgm:cxn modelId="{596E86BA-93C2-46AD-977A-420777C6AAEA}" type="presParOf" srcId="{2F3EE55E-4576-4E32-B400-5178291F60B6}" destId="{6786BE43-8E0C-4114-86E3-CC0ACF03807C}" srcOrd="0" destOrd="0" presId="urn:microsoft.com/office/officeart/2005/8/layout/list1"/>
    <dgm:cxn modelId="{4B6F7B32-936A-452B-AE7F-E36EE4D37B8E}" type="presParOf" srcId="{2F3EE55E-4576-4E32-B400-5178291F60B6}" destId="{43779665-5BE7-41DF-9BD7-CC84B24986E8}" srcOrd="1" destOrd="0" presId="urn:microsoft.com/office/officeart/2005/8/layout/list1"/>
    <dgm:cxn modelId="{33514444-EF1A-4EB9-B2B7-B9953DCC0CC0}" type="presParOf" srcId="{E9323D2F-531C-4571-AB4B-463D792DA85D}" destId="{666BC36E-F482-4CA4-B49A-25AB0392F051}" srcOrd="5" destOrd="0" presId="urn:microsoft.com/office/officeart/2005/8/layout/list1"/>
    <dgm:cxn modelId="{030D9651-309B-4F4B-BE64-10036D292A04}" type="presParOf" srcId="{E9323D2F-531C-4571-AB4B-463D792DA85D}" destId="{2A298AB7-66E6-45A9-8CA0-E3192BB8251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1BEA45-0B6B-4ADE-8C84-CBE7813C37D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CB1172-0CC5-4142-9C18-2583A6C9634D}">
      <dgm:prSet/>
      <dgm:spPr/>
      <dgm:t>
        <a:bodyPr/>
        <a:lstStyle/>
        <a:p>
          <a:r>
            <a:rPr lang="en-US"/>
            <a:t>Rap:  “she didn’t know what hit her…”</a:t>
          </a:r>
        </a:p>
      </dgm:t>
    </dgm:pt>
    <dgm:pt modelId="{2C7FDE96-6FAB-482B-91A2-E4A254C587C7}" type="parTrans" cxnId="{A218D8C5-3EC5-4A60-B89A-15AA27A7FE8F}">
      <dgm:prSet/>
      <dgm:spPr/>
      <dgm:t>
        <a:bodyPr/>
        <a:lstStyle/>
        <a:p>
          <a:endParaRPr lang="en-US"/>
        </a:p>
      </dgm:t>
    </dgm:pt>
    <dgm:pt modelId="{23EE1FB3-E879-40BE-9D5B-69F6AE51F0EA}" type="sibTrans" cxnId="{A218D8C5-3EC5-4A60-B89A-15AA27A7FE8F}">
      <dgm:prSet/>
      <dgm:spPr/>
      <dgm:t>
        <a:bodyPr/>
        <a:lstStyle/>
        <a:p>
          <a:endParaRPr lang="en-US"/>
        </a:p>
      </dgm:t>
    </dgm:pt>
    <dgm:pt modelId="{D6435613-EEE7-48BE-BB54-48CA294D7865}">
      <dgm:prSet/>
      <dgm:spPr/>
      <dgm:t>
        <a:bodyPr/>
        <a:lstStyle/>
        <a:p>
          <a:r>
            <a:rPr lang="en-US"/>
            <a:t>Country: “I got girls who cook, I got girls who clean…”</a:t>
          </a:r>
        </a:p>
      </dgm:t>
    </dgm:pt>
    <dgm:pt modelId="{C294CDB9-F89C-4ADC-B8C9-59E5533699AF}" type="parTrans" cxnId="{436EF15C-F979-47CB-AFAE-14F5D8B9BBED}">
      <dgm:prSet/>
      <dgm:spPr/>
      <dgm:t>
        <a:bodyPr/>
        <a:lstStyle/>
        <a:p>
          <a:endParaRPr lang="en-US"/>
        </a:p>
      </dgm:t>
    </dgm:pt>
    <dgm:pt modelId="{55D1A3FF-DC4C-4741-8D2B-42F3EBA0322F}" type="sibTrans" cxnId="{436EF15C-F979-47CB-AFAE-14F5D8B9BBED}">
      <dgm:prSet/>
      <dgm:spPr/>
      <dgm:t>
        <a:bodyPr/>
        <a:lstStyle/>
        <a:p>
          <a:endParaRPr lang="en-US"/>
        </a:p>
      </dgm:t>
    </dgm:pt>
    <dgm:pt modelId="{541E9D05-0521-4260-8724-5875AED91F7D}">
      <dgm:prSet/>
      <dgm:spPr/>
      <dgm:t>
        <a:bodyPr/>
        <a:lstStyle/>
        <a:p>
          <a:r>
            <a:rPr lang="en-US" dirty="0" smtClean="0"/>
            <a:t>Rock: “</a:t>
          </a:r>
          <a:r>
            <a:rPr lang="en-US" b="0" i="0" dirty="0" smtClean="0"/>
            <a:t>Let me warn you, I'm coming for you…”</a:t>
          </a:r>
          <a:endParaRPr lang="en-US" dirty="0"/>
        </a:p>
      </dgm:t>
    </dgm:pt>
    <dgm:pt modelId="{6C99D80D-259D-47C7-A1B9-6D37218D004A}" type="parTrans" cxnId="{A5BA1415-2AE7-42BD-988D-90A214546F16}">
      <dgm:prSet/>
      <dgm:spPr/>
      <dgm:t>
        <a:bodyPr/>
        <a:lstStyle/>
        <a:p>
          <a:endParaRPr lang="en-US"/>
        </a:p>
      </dgm:t>
    </dgm:pt>
    <dgm:pt modelId="{A61E6396-1538-4A54-8628-6A57B5470EF2}" type="sibTrans" cxnId="{A5BA1415-2AE7-42BD-988D-90A214546F16}">
      <dgm:prSet/>
      <dgm:spPr/>
      <dgm:t>
        <a:bodyPr/>
        <a:lstStyle/>
        <a:p>
          <a:endParaRPr lang="en-US"/>
        </a:p>
      </dgm:t>
    </dgm:pt>
    <dgm:pt modelId="{9391E1D5-C38C-4DB5-B69A-A3A9DD8B54D5}" type="pres">
      <dgm:prSet presAssocID="{AD1BEA45-0B6B-4ADE-8C84-CBE7813C3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D0CF72-2FD1-4F1E-B326-A8B5239E473C}" type="pres">
      <dgm:prSet presAssocID="{541E9D05-0521-4260-8724-5875AED91F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47414-42D5-440D-A2AB-D913EC1009F6}" type="pres">
      <dgm:prSet presAssocID="{A61E6396-1538-4A54-8628-6A57B5470EF2}" presName="spacer" presStyleCnt="0"/>
      <dgm:spPr/>
    </dgm:pt>
    <dgm:pt modelId="{EB5772D2-0046-4BC4-8515-3E993D1AFC68}" type="pres">
      <dgm:prSet presAssocID="{A7CB1172-0CC5-4142-9C18-2583A6C963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DA8F-3314-4BAF-AC5D-ACC0557F18A7}" type="pres">
      <dgm:prSet presAssocID="{23EE1FB3-E879-40BE-9D5B-69F6AE51F0EA}" presName="spacer" presStyleCnt="0"/>
      <dgm:spPr/>
    </dgm:pt>
    <dgm:pt modelId="{D34B5223-6E17-4DAF-B2A0-BB551BCBE5F2}" type="pres">
      <dgm:prSet presAssocID="{D6435613-EEE7-48BE-BB54-48CA294D78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EFC9FF-1492-47B1-AA34-B54FEFB15F6A}" type="presOf" srcId="{A7CB1172-0CC5-4142-9C18-2583A6C9634D}" destId="{EB5772D2-0046-4BC4-8515-3E993D1AFC68}" srcOrd="0" destOrd="0" presId="urn:microsoft.com/office/officeart/2005/8/layout/vList2"/>
    <dgm:cxn modelId="{A5BA1415-2AE7-42BD-988D-90A214546F16}" srcId="{AD1BEA45-0B6B-4ADE-8C84-CBE7813C37DE}" destId="{541E9D05-0521-4260-8724-5875AED91F7D}" srcOrd="0" destOrd="0" parTransId="{6C99D80D-259D-47C7-A1B9-6D37218D004A}" sibTransId="{A61E6396-1538-4A54-8628-6A57B5470EF2}"/>
    <dgm:cxn modelId="{B0AD0535-3DE6-48C0-AE78-55FFCB1DB724}" type="presOf" srcId="{AD1BEA45-0B6B-4ADE-8C84-CBE7813C37DE}" destId="{9391E1D5-C38C-4DB5-B69A-A3A9DD8B54D5}" srcOrd="0" destOrd="0" presId="urn:microsoft.com/office/officeart/2005/8/layout/vList2"/>
    <dgm:cxn modelId="{436EF15C-F979-47CB-AFAE-14F5D8B9BBED}" srcId="{AD1BEA45-0B6B-4ADE-8C84-CBE7813C37DE}" destId="{D6435613-EEE7-48BE-BB54-48CA294D7865}" srcOrd="2" destOrd="0" parTransId="{C294CDB9-F89C-4ADC-B8C9-59E5533699AF}" sibTransId="{55D1A3FF-DC4C-4741-8D2B-42F3EBA0322F}"/>
    <dgm:cxn modelId="{6429B49F-5067-4205-8515-98314B6E184F}" type="presOf" srcId="{D6435613-EEE7-48BE-BB54-48CA294D7865}" destId="{D34B5223-6E17-4DAF-B2A0-BB551BCBE5F2}" srcOrd="0" destOrd="0" presId="urn:microsoft.com/office/officeart/2005/8/layout/vList2"/>
    <dgm:cxn modelId="{A49D61B3-DBAA-4353-8C9B-C55ECF89B0E8}" type="presOf" srcId="{541E9D05-0521-4260-8724-5875AED91F7D}" destId="{A0D0CF72-2FD1-4F1E-B326-A8B5239E473C}" srcOrd="0" destOrd="0" presId="urn:microsoft.com/office/officeart/2005/8/layout/vList2"/>
    <dgm:cxn modelId="{A218D8C5-3EC5-4A60-B89A-15AA27A7FE8F}" srcId="{AD1BEA45-0B6B-4ADE-8C84-CBE7813C37DE}" destId="{A7CB1172-0CC5-4142-9C18-2583A6C9634D}" srcOrd="1" destOrd="0" parTransId="{2C7FDE96-6FAB-482B-91A2-E4A254C587C7}" sibTransId="{23EE1FB3-E879-40BE-9D5B-69F6AE51F0EA}"/>
    <dgm:cxn modelId="{D540E655-41A8-4081-BFFE-995814D7535F}" type="presParOf" srcId="{9391E1D5-C38C-4DB5-B69A-A3A9DD8B54D5}" destId="{A0D0CF72-2FD1-4F1E-B326-A8B5239E473C}" srcOrd="0" destOrd="0" presId="urn:microsoft.com/office/officeart/2005/8/layout/vList2"/>
    <dgm:cxn modelId="{C2C1A05F-C90F-4076-B51B-D39503B7482F}" type="presParOf" srcId="{9391E1D5-C38C-4DB5-B69A-A3A9DD8B54D5}" destId="{ACA47414-42D5-440D-A2AB-D913EC1009F6}" srcOrd="1" destOrd="0" presId="urn:microsoft.com/office/officeart/2005/8/layout/vList2"/>
    <dgm:cxn modelId="{E354ED58-C0C0-4FFE-9AC4-6F13E0BC551C}" type="presParOf" srcId="{9391E1D5-C38C-4DB5-B69A-A3A9DD8B54D5}" destId="{EB5772D2-0046-4BC4-8515-3E993D1AFC68}" srcOrd="2" destOrd="0" presId="urn:microsoft.com/office/officeart/2005/8/layout/vList2"/>
    <dgm:cxn modelId="{31EFDB43-729B-4834-ACE8-F82CA0A00567}" type="presParOf" srcId="{9391E1D5-C38C-4DB5-B69A-A3A9DD8B54D5}" destId="{491DDA8F-3314-4BAF-AC5D-ACC0557F18A7}" srcOrd="3" destOrd="0" presId="urn:microsoft.com/office/officeart/2005/8/layout/vList2"/>
    <dgm:cxn modelId="{B25A413D-9E58-49F8-B215-E2C8BE09C8F9}" type="presParOf" srcId="{9391E1D5-C38C-4DB5-B69A-A3A9DD8B54D5}" destId="{D34B5223-6E17-4DAF-B2A0-BB551BCBE5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12EFB3-9AE7-4345-AAF4-D14965A14F9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707A91-A1A4-4A45-A8DF-7B2062DA17B7}">
      <dgm:prSet/>
      <dgm:spPr/>
      <dgm:t>
        <a:bodyPr/>
        <a:lstStyle/>
        <a:p>
          <a:r>
            <a:rPr lang="en-US" dirty="0" smtClean="0"/>
            <a:t>“</a:t>
          </a:r>
          <a:r>
            <a:rPr lang="en-US" b="0" i="0" dirty="0" smtClean="0"/>
            <a:t>It's silly when girls sell their souls </a:t>
          </a:r>
          <a:r>
            <a:rPr lang="en-US" dirty="0" smtClean="0"/>
            <a:t>…” </a:t>
          </a:r>
          <a:endParaRPr lang="en-US" dirty="0"/>
        </a:p>
      </dgm:t>
    </dgm:pt>
    <dgm:pt modelId="{AA2339D1-D5FA-4F06-9CC0-9D6B945DC5FC}" type="parTrans" cxnId="{6B3EC351-C97A-42BD-988D-79C3ECEA3053}">
      <dgm:prSet/>
      <dgm:spPr/>
      <dgm:t>
        <a:bodyPr/>
        <a:lstStyle/>
        <a:p>
          <a:endParaRPr lang="en-US"/>
        </a:p>
      </dgm:t>
    </dgm:pt>
    <dgm:pt modelId="{E82C1C99-6AFF-496A-9CFF-E1A436FB1DA4}" type="sibTrans" cxnId="{6B3EC351-C97A-42BD-988D-79C3ECEA3053}">
      <dgm:prSet/>
      <dgm:spPr/>
      <dgm:t>
        <a:bodyPr/>
        <a:lstStyle/>
        <a:p>
          <a:endParaRPr lang="en-US"/>
        </a:p>
      </dgm:t>
    </dgm:pt>
    <dgm:pt modelId="{6176F203-8FEF-4BED-9486-A178AAE50424}">
      <dgm:prSet/>
      <dgm:spPr/>
      <dgm:t>
        <a:bodyPr/>
        <a:lstStyle/>
        <a:p>
          <a:r>
            <a:rPr lang="en-US" dirty="0" smtClean="0"/>
            <a:t>Lauryn Hill</a:t>
          </a:r>
          <a:endParaRPr lang="en-US" dirty="0"/>
        </a:p>
      </dgm:t>
    </dgm:pt>
    <dgm:pt modelId="{3BB05FF9-07A5-4089-BEE6-B21456814576}" type="parTrans" cxnId="{F83C5B94-D960-476B-9B4B-32288907C7B5}">
      <dgm:prSet/>
      <dgm:spPr/>
      <dgm:t>
        <a:bodyPr/>
        <a:lstStyle/>
        <a:p>
          <a:endParaRPr lang="en-US"/>
        </a:p>
      </dgm:t>
    </dgm:pt>
    <dgm:pt modelId="{607B08E2-A8C2-4307-A04D-596275832CD8}" type="sibTrans" cxnId="{F83C5B94-D960-476B-9B4B-32288907C7B5}">
      <dgm:prSet/>
      <dgm:spPr/>
      <dgm:t>
        <a:bodyPr/>
        <a:lstStyle/>
        <a:p>
          <a:endParaRPr lang="en-US"/>
        </a:p>
      </dgm:t>
    </dgm:pt>
    <dgm:pt modelId="{F0C62DD6-5C78-46AE-A8D9-04A1E63D2EE1}">
      <dgm:prSet/>
      <dgm:spPr/>
      <dgm:t>
        <a:bodyPr/>
        <a:lstStyle/>
        <a:p>
          <a:r>
            <a:rPr lang="en-US"/>
            <a:t>“A man don’t really love ya if he hits ya…” </a:t>
          </a:r>
        </a:p>
      </dgm:t>
    </dgm:pt>
    <dgm:pt modelId="{1C66E095-FAF6-4D76-912F-5F78A63132F7}" type="parTrans" cxnId="{3F8999B2-1A3B-4171-B918-ED0CEB08F80F}">
      <dgm:prSet/>
      <dgm:spPr/>
      <dgm:t>
        <a:bodyPr/>
        <a:lstStyle/>
        <a:p>
          <a:endParaRPr lang="en-US"/>
        </a:p>
      </dgm:t>
    </dgm:pt>
    <dgm:pt modelId="{19C91C0C-5B41-4422-A039-0802314FEBC5}" type="sibTrans" cxnId="{3F8999B2-1A3B-4171-B918-ED0CEB08F80F}">
      <dgm:prSet/>
      <dgm:spPr/>
      <dgm:t>
        <a:bodyPr/>
        <a:lstStyle/>
        <a:p>
          <a:endParaRPr lang="en-US"/>
        </a:p>
      </dgm:t>
    </dgm:pt>
    <dgm:pt modelId="{E11B80B9-76B1-4F64-AC18-C7AD07ABB539}">
      <dgm:prSet/>
      <dgm:spPr/>
      <dgm:t>
        <a:bodyPr/>
        <a:lstStyle/>
        <a:p>
          <a:r>
            <a:rPr lang="en-US"/>
            <a:t>Queen Latifah</a:t>
          </a:r>
        </a:p>
      </dgm:t>
    </dgm:pt>
    <dgm:pt modelId="{BD7284F9-7CFE-45A9-A908-BA62F7D4DF0F}" type="parTrans" cxnId="{2AD40DFB-8A99-4200-B68B-01C3561A2CE2}">
      <dgm:prSet/>
      <dgm:spPr/>
      <dgm:t>
        <a:bodyPr/>
        <a:lstStyle/>
        <a:p>
          <a:endParaRPr lang="en-US"/>
        </a:p>
      </dgm:t>
    </dgm:pt>
    <dgm:pt modelId="{BF81B41B-3D99-4E10-8F1F-0992A0D9C5E4}" type="sibTrans" cxnId="{2AD40DFB-8A99-4200-B68B-01C3561A2CE2}">
      <dgm:prSet/>
      <dgm:spPr/>
      <dgm:t>
        <a:bodyPr/>
        <a:lstStyle/>
        <a:p>
          <a:endParaRPr lang="en-US"/>
        </a:p>
      </dgm:t>
    </dgm:pt>
    <dgm:pt modelId="{92D05611-DE77-4F13-B582-2CDF2DA1DF67}" type="pres">
      <dgm:prSet presAssocID="{3112EFB3-9AE7-4345-AAF4-D14965A14F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6BB568-7BBA-4BE4-9F80-76D642D61CCB}" type="pres">
      <dgm:prSet presAssocID="{AE707A91-A1A4-4A45-A8DF-7B2062DA17B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7B505-D84B-4527-BF8B-6A5EBDE5EF7E}" type="pres">
      <dgm:prSet presAssocID="{AE707A91-A1A4-4A45-A8DF-7B2062DA17B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045B1-1436-4F84-B8A6-00EEBCCE93BA}" type="pres">
      <dgm:prSet presAssocID="{F0C62DD6-5C78-46AE-A8D9-04A1E63D2E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65C34-4195-4F2D-8D95-FF6DE0A45A79}" type="pres">
      <dgm:prSet presAssocID="{F0C62DD6-5C78-46AE-A8D9-04A1E63D2EE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D40DFB-8A99-4200-B68B-01C3561A2CE2}" srcId="{F0C62DD6-5C78-46AE-A8D9-04A1E63D2EE1}" destId="{E11B80B9-76B1-4F64-AC18-C7AD07ABB539}" srcOrd="0" destOrd="0" parTransId="{BD7284F9-7CFE-45A9-A908-BA62F7D4DF0F}" sibTransId="{BF81B41B-3D99-4E10-8F1F-0992A0D9C5E4}"/>
    <dgm:cxn modelId="{F83C5B94-D960-476B-9B4B-32288907C7B5}" srcId="{AE707A91-A1A4-4A45-A8DF-7B2062DA17B7}" destId="{6176F203-8FEF-4BED-9486-A178AAE50424}" srcOrd="0" destOrd="0" parTransId="{3BB05FF9-07A5-4089-BEE6-B21456814576}" sibTransId="{607B08E2-A8C2-4307-A04D-596275832CD8}"/>
    <dgm:cxn modelId="{E6E3B79F-0EC2-4DC3-8793-A4F1657B0FE1}" type="presOf" srcId="{6176F203-8FEF-4BED-9486-A178AAE50424}" destId="{1AB7B505-D84B-4527-BF8B-6A5EBDE5EF7E}" srcOrd="0" destOrd="0" presId="urn:microsoft.com/office/officeart/2005/8/layout/vList2"/>
    <dgm:cxn modelId="{3F8999B2-1A3B-4171-B918-ED0CEB08F80F}" srcId="{3112EFB3-9AE7-4345-AAF4-D14965A14F9A}" destId="{F0C62DD6-5C78-46AE-A8D9-04A1E63D2EE1}" srcOrd="1" destOrd="0" parTransId="{1C66E095-FAF6-4D76-912F-5F78A63132F7}" sibTransId="{19C91C0C-5B41-4422-A039-0802314FEBC5}"/>
    <dgm:cxn modelId="{D2144CD8-C30B-4689-AAD8-A4391E55464C}" type="presOf" srcId="{AE707A91-A1A4-4A45-A8DF-7B2062DA17B7}" destId="{076BB568-7BBA-4BE4-9F80-76D642D61CCB}" srcOrd="0" destOrd="0" presId="urn:microsoft.com/office/officeart/2005/8/layout/vList2"/>
    <dgm:cxn modelId="{6B3EC351-C97A-42BD-988D-79C3ECEA3053}" srcId="{3112EFB3-9AE7-4345-AAF4-D14965A14F9A}" destId="{AE707A91-A1A4-4A45-A8DF-7B2062DA17B7}" srcOrd="0" destOrd="0" parTransId="{AA2339D1-D5FA-4F06-9CC0-9D6B945DC5FC}" sibTransId="{E82C1C99-6AFF-496A-9CFF-E1A436FB1DA4}"/>
    <dgm:cxn modelId="{6173DEFC-4274-4A84-B4F5-3E85D62A8701}" type="presOf" srcId="{F0C62DD6-5C78-46AE-A8D9-04A1E63D2EE1}" destId="{B31045B1-1436-4F84-B8A6-00EEBCCE93BA}" srcOrd="0" destOrd="0" presId="urn:microsoft.com/office/officeart/2005/8/layout/vList2"/>
    <dgm:cxn modelId="{B2D216A1-9768-4158-AB54-C1871B44EAA3}" type="presOf" srcId="{E11B80B9-76B1-4F64-AC18-C7AD07ABB539}" destId="{DDA65C34-4195-4F2D-8D95-FF6DE0A45A79}" srcOrd="0" destOrd="0" presId="urn:microsoft.com/office/officeart/2005/8/layout/vList2"/>
    <dgm:cxn modelId="{8B2D9967-83B0-4683-926B-5598FE1AA630}" type="presOf" srcId="{3112EFB3-9AE7-4345-AAF4-D14965A14F9A}" destId="{92D05611-DE77-4F13-B582-2CDF2DA1DF67}" srcOrd="0" destOrd="0" presId="urn:microsoft.com/office/officeart/2005/8/layout/vList2"/>
    <dgm:cxn modelId="{35039E06-24F4-496A-B26F-9E15BFA7592B}" type="presParOf" srcId="{92D05611-DE77-4F13-B582-2CDF2DA1DF67}" destId="{076BB568-7BBA-4BE4-9F80-76D642D61CCB}" srcOrd="0" destOrd="0" presId="urn:microsoft.com/office/officeart/2005/8/layout/vList2"/>
    <dgm:cxn modelId="{5FCCA73B-4096-4479-A223-99B6483D4212}" type="presParOf" srcId="{92D05611-DE77-4F13-B582-2CDF2DA1DF67}" destId="{1AB7B505-D84B-4527-BF8B-6A5EBDE5EF7E}" srcOrd="1" destOrd="0" presId="urn:microsoft.com/office/officeart/2005/8/layout/vList2"/>
    <dgm:cxn modelId="{14D11A6D-AA02-442D-984E-3C2BC32E186D}" type="presParOf" srcId="{92D05611-DE77-4F13-B582-2CDF2DA1DF67}" destId="{B31045B1-1436-4F84-B8A6-00EEBCCE93BA}" srcOrd="2" destOrd="0" presId="urn:microsoft.com/office/officeart/2005/8/layout/vList2"/>
    <dgm:cxn modelId="{615BCF6E-99F8-485F-BF90-E752839B85C5}" type="presParOf" srcId="{92D05611-DE77-4F13-B582-2CDF2DA1DF67}" destId="{DDA65C34-4195-4F2D-8D95-FF6DE0A45A7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D48957-84FA-4107-BD14-A938D8FA364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589BCF-3ACF-4FB7-895A-1FEB46D1CEF4}">
      <dgm:prSet/>
      <dgm:spPr/>
      <dgm:t>
        <a:bodyPr/>
        <a:lstStyle/>
        <a:p>
          <a:r>
            <a:rPr lang="en-US" dirty="0" smtClean="0"/>
            <a:t>There were conflicting views of how feminism was defined…</a:t>
          </a:r>
          <a:endParaRPr lang="en-US" dirty="0"/>
        </a:p>
      </dgm:t>
    </dgm:pt>
    <dgm:pt modelId="{E2043F75-1934-4A0C-B9F4-B5761B5093D4}" type="parTrans" cxnId="{0C6FB65A-9B2A-45CD-896D-6B84CDFBFA70}">
      <dgm:prSet/>
      <dgm:spPr/>
      <dgm:t>
        <a:bodyPr/>
        <a:lstStyle/>
        <a:p>
          <a:endParaRPr lang="en-US"/>
        </a:p>
      </dgm:t>
    </dgm:pt>
    <dgm:pt modelId="{966898EB-C1AC-449D-BC90-10A7F2A3C669}" type="sibTrans" cxnId="{0C6FB65A-9B2A-45CD-896D-6B84CDFBFA70}">
      <dgm:prSet/>
      <dgm:spPr/>
      <dgm:t>
        <a:bodyPr/>
        <a:lstStyle/>
        <a:p>
          <a:endParaRPr lang="en-US"/>
        </a:p>
      </dgm:t>
    </dgm:pt>
    <dgm:pt modelId="{1C309263-2C0F-4E16-93E7-E4DF4C27CA5C}" type="pres">
      <dgm:prSet presAssocID="{EDD48957-84FA-4107-BD14-A938D8FA36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A2D0B2-4275-4702-858B-6338C3355DFA}" type="pres">
      <dgm:prSet presAssocID="{54589BCF-3ACF-4FB7-895A-1FEB46D1CEF4}" presName="hierRoot1" presStyleCnt="0"/>
      <dgm:spPr/>
    </dgm:pt>
    <dgm:pt modelId="{7AEBC546-6724-48B6-B978-699394FFF8BC}" type="pres">
      <dgm:prSet presAssocID="{54589BCF-3ACF-4FB7-895A-1FEB46D1CEF4}" presName="composite" presStyleCnt="0"/>
      <dgm:spPr/>
    </dgm:pt>
    <dgm:pt modelId="{CADE8F27-14EF-4528-B790-5E092DF355D2}" type="pres">
      <dgm:prSet presAssocID="{54589BCF-3ACF-4FB7-895A-1FEB46D1CEF4}" presName="background" presStyleLbl="node0" presStyleIdx="0" presStyleCnt="1"/>
      <dgm:spPr/>
    </dgm:pt>
    <dgm:pt modelId="{4F5C0FF1-5B9D-43D1-B23F-7C568883B70A}" type="pres">
      <dgm:prSet presAssocID="{54589BCF-3ACF-4FB7-895A-1FEB46D1CE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E647C3-0AC3-4AF2-9400-E92B540BAABA}" type="pres">
      <dgm:prSet presAssocID="{54589BCF-3ACF-4FB7-895A-1FEB46D1CEF4}" presName="hierChild2" presStyleCnt="0"/>
      <dgm:spPr/>
    </dgm:pt>
  </dgm:ptLst>
  <dgm:cxnLst>
    <dgm:cxn modelId="{0C6FB65A-9B2A-45CD-896D-6B84CDFBFA70}" srcId="{EDD48957-84FA-4107-BD14-A938D8FA364B}" destId="{54589BCF-3ACF-4FB7-895A-1FEB46D1CEF4}" srcOrd="0" destOrd="0" parTransId="{E2043F75-1934-4A0C-B9F4-B5761B5093D4}" sibTransId="{966898EB-C1AC-449D-BC90-10A7F2A3C669}"/>
    <dgm:cxn modelId="{F2715C15-5AE8-4D12-8608-E9FAC5AE534E}" type="presOf" srcId="{EDD48957-84FA-4107-BD14-A938D8FA364B}" destId="{1C309263-2C0F-4E16-93E7-E4DF4C27CA5C}" srcOrd="0" destOrd="0" presId="urn:microsoft.com/office/officeart/2005/8/layout/hierarchy1"/>
    <dgm:cxn modelId="{5E6C5D0F-23A6-4BCC-BC6D-F7F1E6011574}" type="presOf" srcId="{54589BCF-3ACF-4FB7-895A-1FEB46D1CEF4}" destId="{4F5C0FF1-5B9D-43D1-B23F-7C568883B70A}" srcOrd="0" destOrd="0" presId="urn:microsoft.com/office/officeart/2005/8/layout/hierarchy1"/>
    <dgm:cxn modelId="{92EFA8E5-3FE4-4D41-912C-799BE77C8B38}" type="presParOf" srcId="{1C309263-2C0F-4E16-93E7-E4DF4C27CA5C}" destId="{B7A2D0B2-4275-4702-858B-6338C3355DFA}" srcOrd="0" destOrd="0" presId="urn:microsoft.com/office/officeart/2005/8/layout/hierarchy1"/>
    <dgm:cxn modelId="{295D0367-1EE3-4F18-8D49-745FBC8929CC}" type="presParOf" srcId="{B7A2D0B2-4275-4702-858B-6338C3355DFA}" destId="{7AEBC546-6724-48B6-B978-699394FFF8BC}" srcOrd="0" destOrd="0" presId="urn:microsoft.com/office/officeart/2005/8/layout/hierarchy1"/>
    <dgm:cxn modelId="{A2ED9CB3-E0A4-46F5-83CD-594442063C28}" type="presParOf" srcId="{7AEBC546-6724-48B6-B978-699394FFF8BC}" destId="{CADE8F27-14EF-4528-B790-5E092DF355D2}" srcOrd="0" destOrd="0" presId="urn:microsoft.com/office/officeart/2005/8/layout/hierarchy1"/>
    <dgm:cxn modelId="{65444C53-6D5F-4E7D-9AC3-973ADF6414A3}" type="presParOf" srcId="{7AEBC546-6724-48B6-B978-699394FFF8BC}" destId="{4F5C0FF1-5B9D-43D1-B23F-7C568883B70A}" srcOrd="1" destOrd="0" presId="urn:microsoft.com/office/officeart/2005/8/layout/hierarchy1"/>
    <dgm:cxn modelId="{DEA91691-BA84-445E-9983-24F542BE0160}" type="presParOf" srcId="{B7A2D0B2-4275-4702-858B-6338C3355DFA}" destId="{8EE647C3-0AC3-4AF2-9400-E92B540BAA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50B54A-F6D7-4458-ACF0-B5BB34E0E52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9D111A-1FC1-459E-93FD-A11FADA405B4}">
      <dgm:prSet/>
      <dgm:spPr/>
      <dgm:t>
        <a:bodyPr/>
        <a:lstStyle/>
        <a:p>
          <a:r>
            <a:rPr lang="en-US" b="0" dirty="0" smtClean="0"/>
            <a:t>On the positive side:</a:t>
          </a:r>
        </a:p>
        <a:p>
          <a:r>
            <a:rPr lang="en-US" b="0" dirty="0" smtClean="0"/>
            <a:t>To have women fully in charge, the center of attention, owning their sexuality, and making salaries as large as any male artist in the industry is notable. </a:t>
          </a:r>
        </a:p>
        <a:p>
          <a:r>
            <a:rPr lang="en-US" b="0" dirty="0" smtClean="0"/>
            <a:t>For women whose sexuality has historically been censured, sexualized performances can be a powerful way for women to reclaim sexuality on their own terms</a:t>
          </a:r>
          <a:endParaRPr lang="en-US" b="0" dirty="0"/>
        </a:p>
      </dgm:t>
    </dgm:pt>
    <dgm:pt modelId="{A83FA844-F0D2-47D3-9E96-FE809981E896}" type="parTrans" cxnId="{85BA4C92-87B1-40E1-B56F-400B7BABF2BF}">
      <dgm:prSet/>
      <dgm:spPr/>
      <dgm:t>
        <a:bodyPr/>
        <a:lstStyle/>
        <a:p>
          <a:endParaRPr lang="en-US"/>
        </a:p>
      </dgm:t>
    </dgm:pt>
    <dgm:pt modelId="{70345857-F8A6-4E71-9DE4-E2D5E17876FB}" type="sibTrans" cxnId="{85BA4C92-87B1-40E1-B56F-400B7BABF2BF}">
      <dgm:prSet/>
      <dgm:spPr/>
      <dgm:t>
        <a:bodyPr/>
        <a:lstStyle/>
        <a:p>
          <a:endParaRPr lang="en-US"/>
        </a:p>
      </dgm:t>
    </dgm:pt>
    <dgm:pt modelId="{9B586CEB-2370-443B-85DA-197F95141970}" type="pres">
      <dgm:prSet presAssocID="{2350B54A-F6D7-4458-ACF0-B5BB34E0E5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5C357B-5404-4242-9150-5AEB86C0E23B}" type="pres">
      <dgm:prSet presAssocID="{919D111A-1FC1-459E-93FD-A11FADA405B4}" presName="hierRoot1" presStyleCnt="0"/>
      <dgm:spPr/>
    </dgm:pt>
    <dgm:pt modelId="{0FE89770-461B-4969-BD8B-FE3FA3E4816E}" type="pres">
      <dgm:prSet presAssocID="{919D111A-1FC1-459E-93FD-A11FADA405B4}" presName="composite" presStyleCnt="0"/>
      <dgm:spPr/>
    </dgm:pt>
    <dgm:pt modelId="{D2289228-A8B2-4330-B1B8-935A6B882A90}" type="pres">
      <dgm:prSet presAssocID="{919D111A-1FC1-459E-93FD-A11FADA405B4}" presName="background" presStyleLbl="node0" presStyleIdx="0" presStyleCnt="1"/>
      <dgm:spPr/>
    </dgm:pt>
    <dgm:pt modelId="{A4DCD8CB-0C68-43FA-8607-F3B6B93F93A3}" type="pres">
      <dgm:prSet presAssocID="{919D111A-1FC1-459E-93FD-A11FADA405B4}" presName="text" presStyleLbl="fgAcc0" presStyleIdx="0" presStyleCnt="1" custScaleX="116752" custScaleY="134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C44C1-4A35-47EC-8275-87E730BE1DB3}" type="pres">
      <dgm:prSet presAssocID="{919D111A-1FC1-459E-93FD-A11FADA405B4}" presName="hierChild2" presStyleCnt="0"/>
      <dgm:spPr/>
    </dgm:pt>
  </dgm:ptLst>
  <dgm:cxnLst>
    <dgm:cxn modelId="{A7EA6D9B-0BB1-4C17-BACC-BE87D4EC7FB4}" type="presOf" srcId="{2350B54A-F6D7-4458-ACF0-B5BB34E0E529}" destId="{9B586CEB-2370-443B-85DA-197F95141970}" srcOrd="0" destOrd="0" presId="urn:microsoft.com/office/officeart/2005/8/layout/hierarchy1"/>
    <dgm:cxn modelId="{188F840A-CE48-4012-8A83-039C1BF9AC7C}" type="presOf" srcId="{919D111A-1FC1-459E-93FD-A11FADA405B4}" destId="{A4DCD8CB-0C68-43FA-8607-F3B6B93F93A3}" srcOrd="0" destOrd="0" presId="urn:microsoft.com/office/officeart/2005/8/layout/hierarchy1"/>
    <dgm:cxn modelId="{85BA4C92-87B1-40E1-B56F-400B7BABF2BF}" srcId="{2350B54A-F6D7-4458-ACF0-B5BB34E0E529}" destId="{919D111A-1FC1-459E-93FD-A11FADA405B4}" srcOrd="0" destOrd="0" parTransId="{A83FA844-F0D2-47D3-9E96-FE809981E896}" sibTransId="{70345857-F8A6-4E71-9DE4-E2D5E17876FB}"/>
    <dgm:cxn modelId="{4B262B7D-A06C-40F5-AA9B-445E39C5226F}" type="presParOf" srcId="{9B586CEB-2370-443B-85DA-197F95141970}" destId="{775C357B-5404-4242-9150-5AEB86C0E23B}" srcOrd="0" destOrd="0" presId="urn:microsoft.com/office/officeart/2005/8/layout/hierarchy1"/>
    <dgm:cxn modelId="{D1520BD5-76F9-4655-A7E1-0FF18D517E24}" type="presParOf" srcId="{775C357B-5404-4242-9150-5AEB86C0E23B}" destId="{0FE89770-461B-4969-BD8B-FE3FA3E4816E}" srcOrd="0" destOrd="0" presId="urn:microsoft.com/office/officeart/2005/8/layout/hierarchy1"/>
    <dgm:cxn modelId="{73440251-041F-42A4-B496-C1B2DA54D744}" type="presParOf" srcId="{0FE89770-461B-4969-BD8B-FE3FA3E4816E}" destId="{D2289228-A8B2-4330-B1B8-935A6B882A90}" srcOrd="0" destOrd="0" presId="urn:microsoft.com/office/officeart/2005/8/layout/hierarchy1"/>
    <dgm:cxn modelId="{4C2E50DA-6908-42FB-9D23-976495A50279}" type="presParOf" srcId="{0FE89770-461B-4969-BD8B-FE3FA3E4816E}" destId="{A4DCD8CB-0C68-43FA-8607-F3B6B93F93A3}" srcOrd="1" destOrd="0" presId="urn:microsoft.com/office/officeart/2005/8/layout/hierarchy1"/>
    <dgm:cxn modelId="{EF62011A-6A59-4C2E-B922-934A90A76669}" type="presParOf" srcId="{775C357B-5404-4242-9150-5AEB86C0E23B}" destId="{1B1C44C1-4A35-47EC-8275-87E730BE1D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DC679-DBF0-4E83-AC86-21B2C3999EE0}">
      <dsp:nvSpPr>
        <dsp:cNvPr id="0" name=""/>
        <dsp:cNvSpPr/>
      </dsp:nvSpPr>
      <dsp:spPr>
        <a:xfrm>
          <a:off x="0" y="29865"/>
          <a:ext cx="7012370" cy="1579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The music industry is an immense and complex system with multi-billion dollar yearly revenues</a:t>
          </a:r>
        </a:p>
      </dsp:txBody>
      <dsp:txXfrm>
        <a:off x="77105" y="106970"/>
        <a:ext cx="6858160" cy="1425290"/>
      </dsp:txXfrm>
    </dsp:sp>
    <dsp:sp modelId="{45A42BCA-A309-4B5F-9973-F405555980C2}">
      <dsp:nvSpPr>
        <dsp:cNvPr id="0" name=""/>
        <dsp:cNvSpPr/>
      </dsp:nvSpPr>
      <dsp:spPr>
        <a:xfrm>
          <a:off x="0" y="1609365"/>
          <a:ext cx="701237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The bottom line:  making a profit</a:t>
          </a:r>
        </a:p>
      </dsp:txBody>
      <dsp:txXfrm>
        <a:off x="0" y="1609365"/>
        <a:ext cx="7012370" cy="496800"/>
      </dsp:txXfrm>
    </dsp:sp>
    <dsp:sp modelId="{D77F7BAA-598E-4930-86D9-AE7144D66850}">
      <dsp:nvSpPr>
        <dsp:cNvPr id="0" name=""/>
        <dsp:cNvSpPr/>
      </dsp:nvSpPr>
      <dsp:spPr>
        <a:xfrm>
          <a:off x="0" y="2106165"/>
          <a:ext cx="7012370" cy="157950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Cultural perceptions about women impact how music is marketed to create sales within this industry</a:t>
          </a:r>
        </a:p>
      </dsp:txBody>
      <dsp:txXfrm>
        <a:off x="77105" y="2183270"/>
        <a:ext cx="6858160" cy="1425290"/>
      </dsp:txXfrm>
    </dsp:sp>
    <dsp:sp modelId="{0EC83D32-74F8-4CE6-8BAA-9FD706AFFCF0}">
      <dsp:nvSpPr>
        <dsp:cNvPr id="0" name=""/>
        <dsp:cNvSpPr/>
      </dsp:nvSpPr>
      <dsp:spPr>
        <a:xfrm>
          <a:off x="0" y="3685665"/>
          <a:ext cx="701237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Many women have turned to production to ensure the delivery of messages important to </a:t>
          </a:r>
          <a:r>
            <a:rPr lang="en-US" sz="2300" kern="1200" dirty="0" smtClean="0"/>
            <a:t>them, including feminist messages</a:t>
          </a:r>
          <a:endParaRPr lang="en-US" sz="2300" kern="1200" dirty="0"/>
        </a:p>
      </dsp:txBody>
      <dsp:txXfrm>
        <a:off x="0" y="3685665"/>
        <a:ext cx="7012370" cy="993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62F83-E767-493C-93EC-B529E2A55B1F}">
      <dsp:nvSpPr>
        <dsp:cNvPr id="0" name=""/>
        <dsp:cNvSpPr/>
      </dsp:nvSpPr>
      <dsp:spPr>
        <a:xfrm>
          <a:off x="2559390" y="2968"/>
          <a:ext cx="5355363" cy="391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4BB14-E236-4EBA-A6AA-619104D285FF}">
      <dsp:nvSpPr>
        <dsp:cNvPr id="0" name=""/>
        <dsp:cNvSpPr/>
      </dsp:nvSpPr>
      <dsp:spPr>
        <a:xfrm>
          <a:off x="3115196" y="530984"/>
          <a:ext cx="5355363" cy="391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For example, women of color in particular have battled over-sexualization of their bodies. Stereotypes such as the Jezebel image (hypersexualized temptress) and the Latina dancer (associated with myths and stereotypes of female promiscuity) have historically been damaging to women.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</dsp:txBody>
      <dsp:txXfrm>
        <a:off x="3229840" y="645628"/>
        <a:ext cx="5126075" cy="36849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6299C-49E4-43D9-BDB8-FA56DEB8AE23}">
      <dsp:nvSpPr>
        <dsp:cNvPr id="0" name=""/>
        <dsp:cNvSpPr/>
      </dsp:nvSpPr>
      <dsp:spPr>
        <a:xfrm>
          <a:off x="0" y="34118"/>
          <a:ext cx="7012370" cy="11148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Mainstream culture still expects women in popular music to display physical perfection</a:t>
          </a:r>
        </a:p>
      </dsp:txBody>
      <dsp:txXfrm>
        <a:off x="54423" y="88541"/>
        <a:ext cx="6903524" cy="1006017"/>
      </dsp:txXfrm>
    </dsp:sp>
    <dsp:sp modelId="{79AD5310-DBE9-4209-8BB4-302620EB3081}">
      <dsp:nvSpPr>
        <dsp:cNvPr id="0" name=""/>
        <dsp:cNvSpPr/>
      </dsp:nvSpPr>
      <dsp:spPr>
        <a:xfrm>
          <a:off x="0" y="1209461"/>
          <a:ext cx="7012370" cy="1114863"/>
        </a:xfrm>
        <a:prstGeom prst="roundRect">
          <a:avLst/>
        </a:prstGeom>
        <a:gradFill rotWithShape="0">
          <a:gsLst>
            <a:gs pos="0">
              <a:schemeClr val="accent2">
                <a:hueOff val="397245"/>
                <a:satOff val="2304"/>
                <a:lumOff val="2288"/>
                <a:alphaOff val="0"/>
                <a:tint val="98000"/>
                <a:lumMod val="110000"/>
              </a:schemeClr>
            </a:gs>
            <a:gs pos="84000">
              <a:schemeClr val="accent2">
                <a:hueOff val="397245"/>
                <a:satOff val="2304"/>
                <a:lumOff val="228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Women continue to be marketed in a manner that reaches dominant culture</a:t>
          </a:r>
        </a:p>
      </dsp:txBody>
      <dsp:txXfrm>
        <a:off x="54423" y="1263884"/>
        <a:ext cx="6903524" cy="1006017"/>
      </dsp:txXfrm>
    </dsp:sp>
    <dsp:sp modelId="{36F72959-7C1F-464D-804D-1548360704E1}">
      <dsp:nvSpPr>
        <dsp:cNvPr id="0" name=""/>
        <dsp:cNvSpPr/>
      </dsp:nvSpPr>
      <dsp:spPr>
        <a:xfrm>
          <a:off x="0" y="2384805"/>
          <a:ext cx="7012370" cy="1114863"/>
        </a:xfrm>
        <a:prstGeom prst="roundRect">
          <a:avLst/>
        </a:prstGeom>
        <a:gradFill rotWithShape="0">
          <a:gsLst>
            <a:gs pos="0">
              <a:schemeClr val="accent2">
                <a:hueOff val="794490"/>
                <a:satOff val="4609"/>
                <a:lumOff val="4576"/>
                <a:alphaOff val="0"/>
                <a:tint val="98000"/>
                <a:lumMod val="110000"/>
              </a:schemeClr>
            </a:gs>
            <a:gs pos="84000">
              <a:schemeClr val="accent2">
                <a:hueOff val="794490"/>
                <a:satOff val="4609"/>
                <a:lumOff val="457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Feminism is expressed on stage in various (and sometimes conflicting) ways</a:t>
          </a:r>
          <a:endParaRPr lang="en-US" sz="2100" kern="1200" dirty="0"/>
        </a:p>
      </dsp:txBody>
      <dsp:txXfrm>
        <a:off x="54423" y="2439228"/>
        <a:ext cx="6903524" cy="1006017"/>
      </dsp:txXfrm>
    </dsp:sp>
    <dsp:sp modelId="{58BA4A1E-3BA7-42C0-A981-08C40BC3F82E}">
      <dsp:nvSpPr>
        <dsp:cNvPr id="0" name=""/>
        <dsp:cNvSpPr/>
      </dsp:nvSpPr>
      <dsp:spPr>
        <a:xfrm>
          <a:off x="0" y="3560149"/>
          <a:ext cx="7012370" cy="1114863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Women continue to speak messages of importance to them via alternative </a:t>
          </a:r>
          <a:r>
            <a:rPr lang="en-US" sz="2100" kern="1200" dirty="0" smtClean="0"/>
            <a:t>genres, and by producing and promoting their own material</a:t>
          </a:r>
          <a:endParaRPr lang="en-US" sz="2100" kern="1200" dirty="0"/>
        </a:p>
      </dsp:txBody>
      <dsp:txXfrm>
        <a:off x="54423" y="3614572"/>
        <a:ext cx="6903524" cy="1006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DC679-DBF0-4E83-AC86-21B2C3999EE0}">
      <dsp:nvSpPr>
        <dsp:cNvPr id="0" name=""/>
        <dsp:cNvSpPr/>
      </dsp:nvSpPr>
      <dsp:spPr>
        <a:xfrm>
          <a:off x="0" y="57765"/>
          <a:ext cx="7012370" cy="226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On stage, feminism has been expressed in myriad ways, from reclaiming misogynist lyrics to purposefully using the body for self-commodification.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Using a lens of </a:t>
          </a:r>
          <a:r>
            <a:rPr lang="en-US" sz="2200" b="1" kern="1200" dirty="0" smtClean="0"/>
            <a:t>intersectionality</a:t>
          </a:r>
          <a:r>
            <a:rPr lang="en-US" sz="2200" kern="1200" dirty="0" smtClean="0"/>
            <a:t>, this chapter addresses  how feminism is defined, expressed, and received in the pop music world</a:t>
          </a:r>
          <a:endParaRPr lang="en-US" sz="2200" kern="1200" dirty="0"/>
        </a:p>
      </dsp:txBody>
      <dsp:txXfrm>
        <a:off x="110574" y="168339"/>
        <a:ext cx="6791222" cy="2043972"/>
      </dsp:txXfrm>
    </dsp:sp>
    <dsp:sp modelId="{9D93F97A-A056-45A9-B2D9-8BF772CFB0DC}">
      <dsp:nvSpPr>
        <dsp:cNvPr id="0" name=""/>
        <dsp:cNvSpPr/>
      </dsp:nvSpPr>
      <dsp:spPr>
        <a:xfrm>
          <a:off x="0" y="2386245"/>
          <a:ext cx="7012370" cy="226512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Intersectionality: </a:t>
          </a:r>
          <a:r>
            <a:rPr lang="en-US" sz="2200" kern="1200" dirty="0" smtClean="0"/>
            <a:t>a</a:t>
          </a:r>
          <a:r>
            <a:rPr lang="en-US" sz="2200" b="1" kern="1200" dirty="0" smtClean="0"/>
            <a:t> </a:t>
          </a:r>
          <a:r>
            <a:rPr lang="en-US" sz="2200" kern="1200" dirty="0" smtClean="0"/>
            <a:t>theory that views discrimination and systemic oppression as a result of the intersection, or overlapping, of social identities such a gender, race, sexuality, and class </a:t>
          </a:r>
          <a:endParaRPr lang="en-US" sz="2200" kern="1200" dirty="0"/>
        </a:p>
      </dsp:txBody>
      <dsp:txXfrm>
        <a:off x="110574" y="2496819"/>
        <a:ext cx="6791222" cy="2043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D39D6-D57C-4201-B822-F952FC6C59EF}">
      <dsp:nvSpPr>
        <dsp:cNvPr id="0" name=""/>
        <dsp:cNvSpPr/>
      </dsp:nvSpPr>
      <dsp:spPr>
        <a:xfrm rot="5400000">
          <a:off x="965315" y="102197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C2B1D-2C66-45F3-B485-B70075771B73}">
      <dsp:nvSpPr>
        <dsp:cNvPr id="0" name=""/>
        <dsp:cNvSpPr/>
      </dsp:nvSpPr>
      <dsp:spPr>
        <a:xfrm>
          <a:off x="1332441" y="190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Artist search team</a:t>
          </a:r>
        </a:p>
      </dsp:txBody>
      <dsp:txXfrm>
        <a:off x="1370045" y="39508"/>
        <a:ext cx="2064591" cy="1208671"/>
      </dsp:txXfrm>
    </dsp:sp>
    <dsp:sp modelId="{F59B17AE-DE81-4F87-AA6B-AF013A6B9B21}">
      <dsp:nvSpPr>
        <dsp:cNvPr id="0" name=""/>
        <dsp:cNvSpPr/>
      </dsp:nvSpPr>
      <dsp:spPr>
        <a:xfrm rot="5400000">
          <a:off x="965315" y="262682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D991B-F933-4C6F-85C7-595530464649}">
      <dsp:nvSpPr>
        <dsp:cNvPr id="0" name=""/>
        <dsp:cNvSpPr/>
      </dsp:nvSpPr>
      <dsp:spPr>
        <a:xfrm>
          <a:off x="1332441" y="160675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Marketing experts</a:t>
          </a:r>
        </a:p>
      </dsp:txBody>
      <dsp:txXfrm>
        <a:off x="1370045" y="1644358"/>
        <a:ext cx="2064591" cy="1208671"/>
      </dsp:txXfrm>
    </dsp:sp>
    <dsp:sp modelId="{C76DB784-CAA5-4143-AB51-24A384F5238E}">
      <dsp:nvSpPr>
        <dsp:cNvPr id="0" name=""/>
        <dsp:cNvSpPr/>
      </dsp:nvSpPr>
      <dsp:spPr>
        <a:xfrm>
          <a:off x="1767740" y="3429253"/>
          <a:ext cx="2838594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1780E-65B1-483F-998B-89693D0C2F83}">
      <dsp:nvSpPr>
        <dsp:cNvPr id="0" name=""/>
        <dsp:cNvSpPr/>
      </dsp:nvSpPr>
      <dsp:spPr>
        <a:xfrm>
          <a:off x="1332441" y="3211603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Production team</a:t>
          </a:r>
        </a:p>
      </dsp:txBody>
      <dsp:txXfrm>
        <a:off x="1370045" y="3249207"/>
        <a:ext cx="2064591" cy="1208671"/>
      </dsp:txXfrm>
    </dsp:sp>
    <dsp:sp modelId="{663DC19E-61EF-4E4F-94B7-E544102C8A48}">
      <dsp:nvSpPr>
        <dsp:cNvPr id="0" name=""/>
        <dsp:cNvSpPr/>
      </dsp:nvSpPr>
      <dsp:spPr>
        <a:xfrm rot="16200000">
          <a:off x="3811249" y="262682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6DF93-2421-4558-BFD8-D95313483351}">
      <dsp:nvSpPr>
        <dsp:cNvPr id="0" name=""/>
        <dsp:cNvSpPr/>
      </dsp:nvSpPr>
      <dsp:spPr>
        <a:xfrm>
          <a:off x="4178375" y="3211603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Distributors</a:t>
          </a:r>
        </a:p>
      </dsp:txBody>
      <dsp:txXfrm>
        <a:off x="4215979" y="3249207"/>
        <a:ext cx="2064591" cy="1208671"/>
      </dsp:txXfrm>
    </dsp:sp>
    <dsp:sp modelId="{A491FF63-22F6-44B6-A3A2-4CC383A6A724}">
      <dsp:nvSpPr>
        <dsp:cNvPr id="0" name=""/>
        <dsp:cNvSpPr/>
      </dsp:nvSpPr>
      <dsp:spPr>
        <a:xfrm rot="16200000">
          <a:off x="3811249" y="102197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66F2E-4C6E-4FA1-8C8C-AE3E064C268B}">
      <dsp:nvSpPr>
        <dsp:cNvPr id="0" name=""/>
        <dsp:cNvSpPr/>
      </dsp:nvSpPr>
      <dsp:spPr>
        <a:xfrm>
          <a:off x="4178375" y="160675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Business/legal experts</a:t>
          </a:r>
        </a:p>
      </dsp:txBody>
      <dsp:txXfrm>
        <a:off x="4215979" y="1644358"/>
        <a:ext cx="2064591" cy="1208671"/>
      </dsp:txXfrm>
    </dsp:sp>
    <dsp:sp modelId="{B0261F34-F833-4E1C-BED4-05E2E86157AD}">
      <dsp:nvSpPr>
        <dsp:cNvPr id="0" name=""/>
        <dsp:cNvSpPr/>
      </dsp:nvSpPr>
      <dsp:spPr>
        <a:xfrm>
          <a:off x="4613673" y="219553"/>
          <a:ext cx="2838594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591EC-69CD-407B-8D5B-D7407ECE12E6}">
      <dsp:nvSpPr>
        <dsp:cNvPr id="0" name=""/>
        <dsp:cNvSpPr/>
      </dsp:nvSpPr>
      <dsp:spPr>
        <a:xfrm>
          <a:off x="4178375" y="190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Manager</a:t>
          </a:r>
        </a:p>
      </dsp:txBody>
      <dsp:txXfrm>
        <a:off x="4215979" y="39508"/>
        <a:ext cx="2064591" cy="1208671"/>
      </dsp:txXfrm>
    </dsp:sp>
    <dsp:sp modelId="{7514D044-287C-4149-88A8-6CE09C16D72B}">
      <dsp:nvSpPr>
        <dsp:cNvPr id="0" name=""/>
        <dsp:cNvSpPr/>
      </dsp:nvSpPr>
      <dsp:spPr>
        <a:xfrm rot="5400000">
          <a:off x="6657182" y="102197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B628A-BA46-410D-82D1-29C174D0CFC2}">
      <dsp:nvSpPr>
        <dsp:cNvPr id="0" name=""/>
        <dsp:cNvSpPr/>
      </dsp:nvSpPr>
      <dsp:spPr>
        <a:xfrm>
          <a:off x="7024308" y="190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Sound Engineers and Producers</a:t>
          </a:r>
        </a:p>
      </dsp:txBody>
      <dsp:txXfrm>
        <a:off x="7061912" y="39508"/>
        <a:ext cx="2064591" cy="1208671"/>
      </dsp:txXfrm>
    </dsp:sp>
    <dsp:sp modelId="{864A4FB8-869C-487F-A165-4920217F43EF}">
      <dsp:nvSpPr>
        <dsp:cNvPr id="0" name=""/>
        <dsp:cNvSpPr/>
      </dsp:nvSpPr>
      <dsp:spPr>
        <a:xfrm rot="5400000">
          <a:off x="6657182" y="2626828"/>
          <a:ext cx="1597510" cy="1925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DE5AF-A213-4F19-B572-B96F08ED5F83}">
      <dsp:nvSpPr>
        <dsp:cNvPr id="0" name=""/>
        <dsp:cNvSpPr/>
      </dsp:nvSpPr>
      <dsp:spPr>
        <a:xfrm>
          <a:off x="7024308" y="1606754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Press and promotion experts</a:t>
          </a:r>
        </a:p>
      </dsp:txBody>
      <dsp:txXfrm>
        <a:off x="7061912" y="1644358"/>
        <a:ext cx="2064591" cy="1208671"/>
      </dsp:txXfrm>
    </dsp:sp>
    <dsp:sp modelId="{EFA7EC15-7D3C-4F37-BF4F-00767D96503A}">
      <dsp:nvSpPr>
        <dsp:cNvPr id="0" name=""/>
        <dsp:cNvSpPr/>
      </dsp:nvSpPr>
      <dsp:spPr>
        <a:xfrm>
          <a:off x="7024308" y="3211603"/>
          <a:ext cx="2139799" cy="128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AND MORE!</a:t>
          </a:r>
        </a:p>
      </dsp:txBody>
      <dsp:txXfrm>
        <a:off x="7061912" y="3249207"/>
        <a:ext cx="2064591" cy="1208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D2CAD-D2A3-4FA8-A752-597566BCDEA8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5A37E-96B9-47A8-A1E7-6B8E3D89D6AD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Post-punk genres such as New Wave led to great market success</a:t>
          </a:r>
        </a:p>
      </dsp:txBody>
      <dsp:txXfrm>
        <a:off x="614349" y="675946"/>
        <a:ext cx="4550175" cy="2825197"/>
      </dsp:txXfrm>
    </dsp:sp>
    <dsp:sp modelId="{76F2B0FE-C93B-4C97-812C-3DA56F054ABC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21427-B14B-4F81-B9EA-422BE3F4A7A9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Women in all genres began to get more press as it became clear that widespread commercial success was possible for female artists</a:t>
          </a:r>
        </a:p>
      </dsp:txBody>
      <dsp:txXfrm>
        <a:off x="6390532" y="675946"/>
        <a:ext cx="4550175" cy="28251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A513E-9FE2-499E-A35F-7DC8477E35E3}">
      <dsp:nvSpPr>
        <dsp:cNvPr id="0" name=""/>
        <dsp:cNvSpPr/>
      </dsp:nvSpPr>
      <dsp:spPr>
        <a:xfrm>
          <a:off x="0" y="453090"/>
          <a:ext cx="701237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FCE03-A3C7-42AE-B286-83158FBC513D}">
      <dsp:nvSpPr>
        <dsp:cNvPr id="0" name=""/>
        <dsp:cNvSpPr/>
      </dsp:nvSpPr>
      <dsp:spPr>
        <a:xfrm>
          <a:off x="350618" y="54570"/>
          <a:ext cx="4908659" cy="797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Studio produced, often masking musical flaws</a:t>
          </a:r>
        </a:p>
      </dsp:txBody>
      <dsp:txXfrm>
        <a:off x="389526" y="93478"/>
        <a:ext cx="4830843" cy="719224"/>
      </dsp:txXfrm>
    </dsp:sp>
    <dsp:sp modelId="{2A298AB7-66E6-45A9-8CA0-E3192BB8251F}">
      <dsp:nvSpPr>
        <dsp:cNvPr id="0" name=""/>
        <dsp:cNvSpPr/>
      </dsp:nvSpPr>
      <dsp:spPr>
        <a:xfrm>
          <a:off x="0" y="1677810"/>
          <a:ext cx="7012370" cy="297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1191735"/>
              <a:satOff val="6913"/>
              <a:lumOff val="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4238" tIns="562356" rIns="54423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 </a:t>
          </a:r>
          <a:r>
            <a:rPr lang="en-US" sz="2700" kern="1200" dirty="0"/>
            <a:t>“look” </a:t>
          </a:r>
          <a:r>
            <a:rPr lang="en-US" sz="2700" kern="1200" dirty="0" smtClean="0"/>
            <a:t>could sell </a:t>
          </a:r>
          <a:r>
            <a:rPr lang="en-US" sz="2700" kern="1200" dirty="0"/>
            <a:t>products (including non-musical products such as fragrances and clothing) </a:t>
          </a:r>
          <a:r>
            <a:rPr lang="en-US" sz="2700" kern="1200" dirty="0" smtClean="0"/>
            <a:t>and was considered </a:t>
          </a:r>
          <a:r>
            <a:rPr lang="en-US" sz="2700" kern="1200" dirty="0"/>
            <a:t>essential by many large companies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An unfortunate “sound” could be corrected in the studio</a:t>
          </a:r>
          <a:endParaRPr lang="en-US" sz="2700" kern="1200" dirty="0"/>
        </a:p>
      </dsp:txBody>
      <dsp:txXfrm>
        <a:off x="0" y="1677810"/>
        <a:ext cx="7012370" cy="2976750"/>
      </dsp:txXfrm>
    </dsp:sp>
    <dsp:sp modelId="{43779665-5BE7-41DF-9BD7-CC84B24986E8}">
      <dsp:nvSpPr>
        <dsp:cNvPr id="0" name=""/>
        <dsp:cNvSpPr/>
      </dsp:nvSpPr>
      <dsp:spPr>
        <a:xfrm>
          <a:off x="350618" y="1279290"/>
          <a:ext cx="4908659" cy="79704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Sometimes features musicians with marginal talent</a:t>
          </a:r>
        </a:p>
      </dsp:txBody>
      <dsp:txXfrm>
        <a:off x="389526" y="1318198"/>
        <a:ext cx="4830843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0CF72-2FD1-4F1E-B326-A8B5239E473C}">
      <dsp:nvSpPr>
        <dsp:cNvPr id="0" name=""/>
        <dsp:cNvSpPr/>
      </dsp:nvSpPr>
      <dsp:spPr>
        <a:xfrm>
          <a:off x="0" y="44355"/>
          <a:ext cx="7012370" cy="14671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Rock: “</a:t>
          </a:r>
          <a:r>
            <a:rPr lang="en-US" sz="3800" b="0" i="0" kern="1200" dirty="0" smtClean="0"/>
            <a:t>Let me warn you, I'm coming for you…”</a:t>
          </a:r>
          <a:endParaRPr lang="en-US" sz="3800" kern="1200" dirty="0"/>
        </a:p>
      </dsp:txBody>
      <dsp:txXfrm>
        <a:off x="71622" y="115977"/>
        <a:ext cx="6869126" cy="1323936"/>
      </dsp:txXfrm>
    </dsp:sp>
    <dsp:sp modelId="{EB5772D2-0046-4BC4-8515-3E993D1AFC68}">
      <dsp:nvSpPr>
        <dsp:cNvPr id="0" name=""/>
        <dsp:cNvSpPr/>
      </dsp:nvSpPr>
      <dsp:spPr>
        <a:xfrm>
          <a:off x="0" y="1620975"/>
          <a:ext cx="7012370" cy="1467180"/>
        </a:xfrm>
        <a:prstGeom prst="roundRect">
          <a:avLst/>
        </a:prstGeom>
        <a:gradFill rotWithShape="0">
          <a:gsLst>
            <a:gs pos="0">
              <a:schemeClr val="accent2">
                <a:hueOff val="595867"/>
                <a:satOff val="3457"/>
                <a:lumOff val="3432"/>
                <a:alphaOff val="0"/>
                <a:tint val="98000"/>
                <a:lumMod val="110000"/>
              </a:schemeClr>
            </a:gs>
            <a:gs pos="84000">
              <a:schemeClr val="accent2">
                <a:hueOff val="595867"/>
                <a:satOff val="3457"/>
                <a:lumOff val="343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Rap:  “she didn’t know what hit her…”</a:t>
          </a:r>
        </a:p>
      </dsp:txBody>
      <dsp:txXfrm>
        <a:off x="71622" y="1692597"/>
        <a:ext cx="6869126" cy="1323936"/>
      </dsp:txXfrm>
    </dsp:sp>
    <dsp:sp modelId="{D34B5223-6E17-4DAF-B2A0-BB551BCBE5F2}">
      <dsp:nvSpPr>
        <dsp:cNvPr id="0" name=""/>
        <dsp:cNvSpPr/>
      </dsp:nvSpPr>
      <dsp:spPr>
        <a:xfrm>
          <a:off x="0" y="3197595"/>
          <a:ext cx="7012370" cy="146718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Country: “I got girls who cook, I got girls who clean…”</a:t>
          </a:r>
        </a:p>
      </dsp:txBody>
      <dsp:txXfrm>
        <a:off x="71622" y="3269217"/>
        <a:ext cx="6869126" cy="1323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BB568-7BBA-4BE4-9F80-76D642D61CCB}">
      <dsp:nvSpPr>
        <dsp:cNvPr id="0" name=""/>
        <dsp:cNvSpPr/>
      </dsp:nvSpPr>
      <dsp:spPr>
        <a:xfrm>
          <a:off x="0" y="37425"/>
          <a:ext cx="7012370" cy="16216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“</a:t>
          </a:r>
          <a:r>
            <a:rPr lang="en-US" sz="4200" b="0" i="0" kern="1200" dirty="0" smtClean="0"/>
            <a:t>It's silly when girls sell their souls </a:t>
          </a:r>
          <a:r>
            <a:rPr lang="en-US" sz="4200" kern="1200" dirty="0" smtClean="0"/>
            <a:t>…” </a:t>
          </a:r>
          <a:endParaRPr lang="en-US" sz="4200" kern="1200" dirty="0"/>
        </a:p>
      </dsp:txBody>
      <dsp:txXfrm>
        <a:off x="79161" y="116586"/>
        <a:ext cx="6854048" cy="1463297"/>
      </dsp:txXfrm>
    </dsp:sp>
    <dsp:sp modelId="{1AB7B505-D84B-4527-BF8B-6A5EBDE5EF7E}">
      <dsp:nvSpPr>
        <dsp:cNvPr id="0" name=""/>
        <dsp:cNvSpPr/>
      </dsp:nvSpPr>
      <dsp:spPr>
        <a:xfrm>
          <a:off x="0" y="1659045"/>
          <a:ext cx="701237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 dirty="0" smtClean="0"/>
            <a:t>Lauryn Hill</a:t>
          </a:r>
          <a:endParaRPr lang="en-US" sz="3300" kern="1200" dirty="0"/>
        </a:p>
      </dsp:txBody>
      <dsp:txXfrm>
        <a:off x="0" y="1659045"/>
        <a:ext cx="7012370" cy="695520"/>
      </dsp:txXfrm>
    </dsp:sp>
    <dsp:sp modelId="{B31045B1-1436-4F84-B8A6-00EEBCCE93BA}">
      <dsp:nvSpPr>
        <dsp:cNvPr id="0" name=""/>
        <dsp:cNvSpPr/>
      </dsp:nvSpPr>
      <dsp:spPr>
        <a:xfrm>
          <a:off x="0" y="2354565"/>
          <a:ext cx="7012370" cy="1621619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/>
            <a:t>“A man don’t really love ya if he hits ya…” </a:t>
          </a:r>
        </a:p>
      </dsp:txBody>
      <dsp:txXfrm>
        <a:off x="79161" y="2433726"/>
        <a:ext cx="6854048" cy="1463297"/>
      </dsp:txXfrm>
    </dsp:sp>
    <dsp:sp modelId="{DDA65C34-4195-4F2D-8D95-FF6DE0A45A79}">
      <dsp:nvSpPr>
        <dsp:cNvPr id="0" name=""/>
        <dsp:cNvSpPr/>
      </dsp:nvSpPr>
      <dsp:spPr>
        <a:xfrm>
          <a:off x="0" y="3976185"/>
          <a:ext cx="701237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/>
            <a:t>Queen Latifah</a:t>
          </a:r>
        </a:p>
      </dsp:txBody>
      <dsp:txXfrm>
        <a:off x="0" y="3976185"/>
        <a:ext cx="7012370" cy="695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E8F27-14EF-4528-B790-5E092DF355D2}">
      <dsp:nvSpPr>
        <dsp:cNvPr id="0" name=""/>
        <dsp:cNvSpPr/>
      </dsp:nvSpPr>
      <dsp:spPr>
        <a:xfrm>
          <a:off x="2757487" y="1253"/>
          <a:ext cx="4963477" cy="3151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C0FF1-5B9D-43D1-B23F-7C568883B70A}">
      <dsp:nvSpPr>
        <dsp:cNvPr id="0" name=""/>
        <dsp:cNvSpPr/>
      </dsp:nvSpPr>
      <dsp:spPr>
        <a:xfrm>
          <a:off x="3308984" y="525176"/>
          <a:ext cx="4963477" cy="3151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There were conflicting views of how feminism was defined…</a:t>
          </a:r>
          <a:endParaRPr lang="en-US" sz="4800" kern="1200" dirty="0"/>
        </a:p>
      </dsp:txBody>
      <dsp:txXfrm>
        <a:off x="3401297" y="617489"/>
        <a:ext cx="4778851" cy="29671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89228-A8B2-4330-B1B8-935A6B882A90}">
      <dsp:nvSpPr>
        <dsp:cNvPr id="0" name=""/>
        <dsp:cNvSpPr/>
      </dsp:nvSpPr>
      <dsp:spPr>
        <a:xfrm>
          <a:off x="2552468" y="1920"/>
          <a:ext cx="5410137" cy="3955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CD8CB-0C68-43FA-8607-F3B6B93F93A3}">
      <dsp:nvSpPr>
        <dsp:cNvPr id="0" name=""/>
        <dsp:cNvSpPr/>
      </dsp:nvSpPr>
      <dsp:spPr>
        <a:xfrm>
          <a:off x="3067343" y="491051"/>
          <a:ext cx="5410137" cy="39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On the positive side: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To have women fully in charge, the center of attention, owning their sexuality, and making salaries as large as any male artist in the industry is notable.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For women whose sexuality has historically been censured, sexualized performances can be a powerful way for women to reclaim sexuality on their own terms</a:t>
          </a:r>
          <a:endParaRPr lang="en-US" sz="2300" b="0" kern="1200" dirty="0"/>
        </a:p>
      </dsp:txBody>
      <dsp:txXfrm>
        <a:off x="3183187" y="606895"/>
        <a:ext cx="5178449" cy="3723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1B025-0975-4899-BA18-0132AA30C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91" y="315581"/>
            <a:ext cx="10993549" cy="1475013"/>
          </a:xfrm>
        </p:spPr>
        <p:txBody>
          <a:bodyPr/>
          <a:lstStyle/>
          <a:p>
            <a:r>
              <a:rPr lang="en-US" dirty="0"/>
              <a:t>Women, Music, Culture</a:t>
            </a:r>
            <a:br>
              <a:rPr lang="en-US" dirty="0"/>
            </a:br>
            <a:r>
              <a:rPr lang="en-US" dirty="0"/>
              <a:t>Chapter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92AE9-6C78-484E-B8BE-F8D25457A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790595"/>
            <a:ext cx="10993546" cy="1295172"/>
          </a:xfrm>
        </p:spPr>
        <p:txBody>
          <a:bodyPr/>
          <a:lstStyle/>
          <a:p>
            <a:r>
              <a:rPr lang="en-US" b="1" dirty="0"/>
              <a:t>Popular Music as a Feminist Platform: </a:t>
            </a:r>
            <a:endParaRPr lang="en-US" b="1" dirty="0" smtClean="0"/>
          </a:p>
          <a:p>
            <a:r>
              <a:rPr lang="en-US" b="1" dirty="0" smtClean="0"/>
              <a:t>Women </a:t>
            </a:r>
            <a:r>
              <a:rPr lang="en-US" b="1" dirty="0"/>
              <a:t>in Charge of Production and Management</a:t>
            </a:r>
            <a:endParaRPr lang="en-US" dirty="0"/>
          </a:p>
        </p:txBody>
      </p:sp>
      <p:pic>
        <p:nvPicPr>
          <p:cNvPr id="4" name="Picture 3" descr="This Is How Sweden's Global Pop Music Factory Works ...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4646" y="3076005"/>
            <a:ext cx="5672992" cy="3781995"/>
          </a:xfrm>
          <a:prstGeom prst="rect">
            <a:avLst/>
          </a:prstGeom>
          <a:effectLst>
            <a:softEdge rad="533400"/>
          </a:effectLst>
        </p:spPr>
      </p:pic>
    </p:spTree>
    <p:extLst>
      <p:ext uri="{BB962C8B-B14F-4D97-AF65-F5344CB8AC3E}">
        <p14:creationId xmlns:p14="http://schemas.microsoft.com/office/powerpoint/2010/main" val="31255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BE3F4A-2730-44C6-815D-97BBEF41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the 1990s brought triumphs and trials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CC4A8-D13C-4024-8291-4217B76F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99582" cy="471153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Artists like Celine </a:t>
            </a:r>
            <a:r>
              <a:rPr lang="en-US" sz="2800" dirty="0">
                <a:solidFill>
                  <a:srgbClr val="FFFFFF"/>
                </a:solidFill>
              </a:rPr>
              <a:t>Dion, The Spice Girls, </a:t>
            </a:r>
            <a:r>
              <a:rPr lang="en-US" sz="2800" dirty="0" smtClean="0">
                <a:solidFill>
                  <a:srgbClr val="FFFFFF"/>
                </a:solidFill>
              </a:rPr>
              <a:t>Queen Latifah, Lauryn Hill, Selena, Shania </a:t>
            </a:r>
            <a:r>
              <a:rPr lang="en-US" sz="2800" dirty="0">
                <a:solidFill>
                  <a:srgbClr val="FFFFFF"/>
                </a:solidFill>
              </a:rPr>
              <a:t>Twain, LeAnn Rimes, Sarah McLachlan, 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Mariah </a:t>
            </a:r>
            <a:r>
              <a:rPr lang="en-US" sz="2800" dirty="0" smtClean="0">
                <a:solidFill>
                  <a:srgbClr val="FFFFFF"/>
                </a:solidFill>
              </a:rPr>
              <a:t>Carey, and many others had unprecedented market success and began to win major awards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At the same time, music </a:t>
            </a:r>
            <a:r>
              <a:rPr lang="en-US" sz="2800" dirty="0">
                <a:solidFill>
                  <a:srgbClr val="FFFFFF"/>
                </a:solidFill>
              </a:rPr>
              <a:t>marketing dramatically changed </a:t>
            </a:r>
            <a:r>
              <a:rPr lang="en-US" sz="2800" dirty="0" smtClean="0">
                <a:solidFill>
                  <a:srgbClr val="FFFFFF"/>
                </a:solidFill>
              </a:rPr>
              <a:t>due </a:t>
            </a:r>
            <a:r>
              <a:rPr lang="en-US" sz="2800" dirty="0">
                <a:solidFill>
                  <a:srgbClr val="FFFFFF"/>
                </a:solidFill>
              </a:rPr>
              <a:t>to internet </a:t>
            </a:r>
            <a:r>
              <a:rPr lang="en-US" sz="2800" dirty="0" smtClean="0">
                <a:solidFill>
                  <a:srgbClr val="FFFFFF"/>
                </a:solidFill>
              </a:rPr>
              <a:t>downloading during this era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Resultantly, the music </a:t>
            </a:r>
            <a:r>
              <a:rPr lang="en-US" sz="2800" dirty="0">
                <a:solidFill>
                  <a:srgbClr val="FFFFFF"/>
                </a:solidFill>
              </a:rPr>
              <a:t>industry favored artists </a:t>
            </a:r>
            <a:r>
              <a:rPr lang="en-US" sz="2800" dirty="0" smtClean="0">
                <a:solidFill>
                  <a:srgbClr val="FFFFFF"/>
                </a:solidFill>
              </a:rPr>
              <a:t>who </a:t>
            </a:r>
            <a:r>
              <a:rPr lang="en-US" sz="2800" dirty="0">
                <a:solidFill>
                  <a:srgbClr val="FFFFFF"/>
                </a:solidFill>
              </a:rPr>
              <a:t>could sell products and could cross into multiple music markets</a:t>
            </a:r>
          </a:p>
          <a:p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2FA01-BA1D-4887-B2E4-1D334AB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“Manufactured</a:t>
            </a:r>
            <a:r>
              <a:rPr lang="en-US" sz="2400" dirty="0">
                <a:solidFill>
                  <a:schemeClr val="accent1"/>
                </a:solidFill>
              </a:rPr>
              <a:t>” music </a:t>
            </a:r>
            <a:r>
              <a:rPr lang="en-US" sz="2400" dirty="0" smtClean="0">
                <a:solidFill>
                  <a:schemeClr val="accent1"/>
                </a:solidFill>
              </a:rPr>
              <a:t>became increasingly popular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/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4AA8C7-4054-4255-8A9F-2DA1B58B2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51394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Handheld GarageBand: Apple's Mobile Music Maker on iPhone ...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730" y="3885374"/>
            <a:ext cx="4032100" cy="209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46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0F334-1A39-4CB6-8356-77E532BC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further…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women </a:t>
            </a:r>
            <a:r>
              <a:rPr lang="en-US" dirty="0">
                <a:solidFill>
                  <a:schemeClr val="accent1"/>
                </a:solidFill>
              </a:rPr>
              <a:t>continued to be objectified in the lyrics of many popular music genres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C905CD-C59B-4100-926D-EDA70376F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537239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181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409E2-AB02-4B03-A382-CEA01855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Women began to present alternative messages, especially when they operated as producers and label executives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218CD5-314C-452C-BCDA-B69EDDCE8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20285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03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2211-9A14-4E4D-B756-790D33BB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EFF"/>
                </a:solidFill>
              </a:rPr>
              <a:t>3</a:t>
            </a:r>
            <a:r>
              <a:rPr lang="en-US" baseline="30000" dirty="0" smtClean="0">
                <a:solidFill>
                  <a:srgbClr val="FFFEFF"/>
                </a:solidFill>
              </a:rPr>
              <a:t>rd</a:t>
            </a:r>
            <a:r>
              <a:rPr lang="en-US" dirty="0" smtClean="0">
                <a:solidFill>
                  <a:srgbClr val="FFFEFF"/>
                </a:solidFill>
              </a:rPr>
              <a:t> wave feminism on stage</a:t>
            </a:r>
            <a:endParaRPr lang="en-US" dirty="0">
              <a:solidFill>
                <a:srgbClr val="FFFE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627E19-DBC9-414B-A5EB-B819F8E52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64158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5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8BB2-63DB-410B-99C9-8B91F267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movements of the </a:t>
            </a:r>
            <a:r>
              <a:rPr lang="en-US" dirty="0"/>
              <a:t>1990s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7941-A22B-462A-A311-AB982B04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598135"/>
            <a:ext cx="5267158" cy="3975348"/>
          </a:xfrm>
        </p:spPr>
        <p:txBody>
          <a:bodyPr/>
          <a:lstStyle/>
          <a:p>
            <a:r>
              <a:rPr lang="en-US" sz="2400" dirty="0"/>
              <a:t>A third-wave feminist movement that lashed out against assimilation of male culture</a:t>
            </a:r>
          </a:p>
          <a:p>
            <a:r>
              <a:rPr lang="en-US" sz="2400" dirty="0"/>
              <a:t>Used “in your face” aggressiveness to address topics like rape, incest, and eating disorders in song lyrics</a:t>
            </a:r>
          </a:p>
          <a:p>
            <a:r>
              <a:rPr lang="en-US" sz="2400" dirty="0"/>
              <a:t>Exemplified by groups like Bikini Kill and artists like Alanis Morissette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4BDC0A-BA74-4EC5-AEBF-49CEB1086A14}"/>
              </a:ext>
            </a:extLst>
          </p:cNvPr>
          <p:cNvSpPr txBox="1">
            <a:spLocks/>
          </p:cNvSpPr>
          <p:nvPr/>
        </p:nvSpPr>
        <p:spPr>
          <a:xfrm>
            <a:off x="5848351" y="2691925"/>
            <a:ext cx="5267158" cy="3975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Another third-wave feminist movement that favored empowerment for women</a:t>
            </a:r>
          </a:p>
          <a:p>
            <a:r>
              <a:rPr lang="en-US" sz="2400" dirty="0"/>
              <a:t>Focused on messages of sisterhood and unity, and confirmed femininity with high-pitched voices and dress code</a:t>
            </a:r>
          </a:p>
          <a:p>
            <a:r>
              <a:rPr lang="en-US" sz="2400" dirty="0"/>
              <a:t>Exemplified by groups like The Spice Girls </a:t>
            </a:r>
          </a:p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FE2C9B8-E6F8-4567-B9D4-C02A471DB5EB}"/>
              </a:ext>
            </a:extLst>
          </p:cNvPr>
          <p:cNvSpPr txBox="1">
            <a:spLocks/>
          </p:cNvSpPr>
          <p:nvPr/>
        </p:nvSpPr>
        <p:spPr>
          <a:xfrm>
            <a:off x="1193948" y="2074990"/>
            <a:ext cx="4041648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Riot </a:t>
            </a:r>
            <a:r>
              <a:rPr lang="en-US" sz="2800" dirty="0" err="1">
                <a:solidFill>
                  <a:schemeClr val="bg1"/>
                </a:solidFill>
              </a:rPr>
              <a:t>Grrrl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DE902BB-BB02-4E0F-B272-3E8386D3452A}"/>
              </a:ext>
            </a:extLst>
          </p:cNvPr>
          <p:cNvSpPr txBox="1">
            <a:spLocks/>
          </p:cNvSpPr>
          <p:nvPr/>
        </p:nvSpPr>
        <p:spPr>
          <a:xfrm>
            <a:off x="6343651" y="2074990"/>
            <a:ext cx="4041648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Girl Power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50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8BB2-63DB-410B-99C9-8B91F267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hop feminist work reflected intersectionality, and themes of black feminism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7941-A22B-462A-A311-AB982B04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598135"/>
            <a:ext cx="5267158" cy="3975348"/>
          </a:xfrm>
        </p:spPr>
        <p:txBody>
          <a:bodyPr>
            <a:normAutofit/>
          </a:bodyPr>
          <a:lstStyle/>
          <a:p>
            <a:r>
              <a:rPr lang="en-US" dirty="0" smtClean="0"/>
              <a:t>Addressed </a:t>
            </a:r>
            <a:r>
              <a:rPr lang="en-US" dirty="0"/>
              <a:t>male domination and abuse while remaining firm in </a:t>
            </a:r>
            <a:r>
              <a:rPr lang="en-US" dirty="0" smtClean="0"/>
              <a:t>fighting with Black </a:t>
            </a:r>
            <a:r>
              <a:rPr lang="en-US" dirty="0"/>
              <a:t>men for the liberation of all Black people. </a:t>
            </a:r>
            <a:endParaRPr lang="en-US" dirty="0" smtClean="0"/>
          </a:p>
          <a:p>
            <a:r>
              <a:rPr lang="en-US" dirty="0" smtClean="0"/>
              <a:t>Upheld </a:t>
            </a:r>
            <a:r>
              <a:rPr lang="en-US" dirty="0"/>
              <a:t>the positive elements of rap by making it clear that real women dislike objectification and violence.  </a:t>
            </a:r>
            <a:endParaRPr lang="en-US" dirty="0" smtClean="0"/>
          </a:p>
          <a:p>
            <a:r>
              <a:rPr lang="en-US" dirty="0" err="1" smtClean="0"/>
              <a:t>Latifah’s</a:t>
            </a:r>
            <a:r>
              <a:rPr lang="en-US" dirty="0" smtClean="0"/>
              <a:t> </a:t>
            </a:r>
            <a:r>
              <a:rPr lang="en-US" dirty="0"/>
              <a:t>work, along with </a:t>
            </a:r>
            <a:r>
              <a:rPr lang="en-US" dirty="0" smtClean="0"/>
              <a:t>that of Salt-N-</a:t>
            </a:r>
            <a:r>
              <a:rPr lang="en-US" dirty="0" err="1" smtClean="0"/>
              <a:t>Pepa</a:t>
            </a:r>
            <a:r>
              <a:rPr lang="en-US" dirty="0" smtClean="0"/>
              <a:t>,  exemplifies </a:t>
            </a:r>
            <a:r>
              <a:rPr lang="en-US" dirty="0"/>
              <a:t>a </a:t>
            </a:r>
            <a:r>
              <a:rPr lang="en-US" dirty="0" smtClean="0"/>
              <a:t>Black </a:t>
            </a:r>
            <a:r>
              <a:rPr lang="en-US" dirty="0"/>
              <a:t>feminist voice that </a:t>
            </a:r>
            <a:r>
              <a:rPr lang="en-US" dirty="0" smtClean="0"/>
              <a:t>engages </a:t>
            </a:r>
            <a:r>
              <a:rPr lang="en-US" dirty="0"/>
              <a:t>in public dialogue with Black men with whom they shared </a:t>
            </a:r>
            <a:r>
              <a:rPr lang="en-US" dirty="0" smtClean="0"/>
              <a:t>concerns </a:t>
            </a:r>
            <a:r>
              <a:rPr lang="en-US" dirty="0"/>
              <a:t>about racist policing and high incarceration rates.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4BDC0A-BA74-4EC5-AEBF-49CEB1086A14}"/>
              </a:ext>
            </a:extLst>
          </p:cNvPr>
          <p:cNvSpPr txBox="1">
            <a:spLocks/>
          </p:cNvSpPr>
          <p:nvPr/>
        </p:nvSpPr>
        <p:spPr>
          <a:xfrm>
            <a:off x="5848351" y="2691925"/>
            <a:ext cx="5267158" cy="3975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</a:t>
            </a:r>
            <a:r>
              <a:rPr lang="en-US" dirty="0" smtClean="0"/>
              <a:t>ddressed </a:t>
            </a:r>
            <a:r>
              <a:rPr lang="en-US" dirty="0"/>
              <a:t>Black feminist themes such as motherhood, faith, and </a:t>
            </a:r>
            <a:r>
              <a:rPr lang="en-US" dirty="0" smtClean="0"/>
              <a:t>self-respect</a:t>
            </a:r>
          </a:p>
          <a:p>
            <a:r>
              <a:rPr lang="en-US" dirty="0" smtClean="0"/>
              <a:t>Explored historical </a:t>
            </a:r>
            <a:r>
              <a:rPr lang="en-US" dirty="0"/>
              <a:t>sexual exploitation of Black women that impacted not only notions of women’s sexuality (the hypersexual “</a:t>
            </a:r>
            <a:r>
              <a:rPr lang="en-US" dirty="0" err="1"/>
              <a:t>Jezelbel</a:t>
            </a:r>
            <a:r>
              <a:rPr lang="en-US" dirty="0"/>
              <a:t>” stereotype that was used as a justification for rape, for example), but also addressed </a:t>
            </a:r>
            <a:r>
              <a:rPr lang="en-US" dirty="0" smtClean="0"/>
              <a:t>historical governance of Black women’s </a:t>
            </a:r>
            <a:r>
              <a:rPr lang="en-US" dirty="0"/>
              <a:t>fertility. </a:t>
            </a:r>
            <a:endParaRPr lang="en-US" dirty="0" smtClean="0"/>
          </a:p>
          <a:p>
            <a:r>
              <a:rPr lang="en-US" dirty="0" smtClean="0"/>
              <a:t>Hill </a:t>
            </a:r>
            <a:r>
              <a:rPr lang="en-US" dirty="0"/>
              <a:t>represented Black feminists for whom motherhood was an expression of self-respect, power, and </a:t>
            </a:r>
            <a:r>
              <a:rPr lang="en-US" dirty="0" smtClean="0"/>
              <a:t>independence,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FE2C9B8-E6F8-4567-B9D4-C02A471DB5EB}"/>
              </a:ext>
            </a:extLst>
          </p:cNvPr>
          <p:cNvSpPr txBox="1">
            <a:spLocks/>
          </p:cNvSpPr>
          <p:nvPr/>
        </p:nvSpPr>
        <p:spPr>
          <a:xfrm>
            <a:off x="1193948" y="2074990"/>
            <a:ext cx="4041648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Queen Latifah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DE902BB-BB02-4E0F-B272-3E8386D3452A}"/>
              </a:ext>
            </a:extLst>
          </p:cNvPr>
          <p:cNvSpPr txBox="1">
            <a:spLocks/>
          </p:cNvSpPr>
          <p:nvPr/>
        </p:nvSpPr>
        <p:spPr>
          <a:xfrm>
            <a:off x="6343651" y="2074990"/>
            <a:ext cx="4041648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Lauryn Hill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52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908E9-5199-459E-84AB-1F13B66A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3" y="633441"/>
            <a:ext cx="11029616" cy="109556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Beyond 2000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804A-7961-4ADB-BCA1-145FA40B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9600"/>
            <a:ext cx="11029615" cy="397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Women continued to have enormous success in the pop music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market, earning huge salaries and gaining widespread fame</a:t>
            </a:r>
          </a:p>
          <a:p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Super Bowl XLIX halftime show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1316" y="2875666"/>
            <a:ext cx="2632884" cy="299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5D485-DE5B-40EA-86AC-17B47F91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Continued </a:t>
            </a:r>
            <a:r>
              <a:rPr lang="en-US" dirty="0"/>
              <a:t>Debate about </a:t>
            </a:r>
            <a:r>
              <a:rPr lang="en-US" dirty="0" smtClean="0"/>
              <a:t>how Feminism should “appear” on stage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0C6B-DFEA-48A9-A26D-916DA7D31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Feminists disagree about the authenticity </a:t>
            </a:r>
            <a:r>
              <a:rPr lang="en-US" sz="3200" dirty="0"/>
              <a:t>of the feminist message in popular music. </a:t>
            </a:r>
          </a:p>
          <a:p>
            <a:pPr lvl="1"/>
            <a:r>
              <a:rPr lang="en-US" sz="2800" dirty="0"/>
              <a:t>For example, </a:t>
            </a:r>
            <a:r>
              <a:rPr lang="en-US" sz="2800" dirty="0" smtClean="0"/>
              <a:t>Taylor Swift has been accused of being a “fake feminist” because of her “man dependent” lyrics, especially early in her career</a:t>
            </a:r>
          </a:p>
          <a:p>
            <a:pPr lvl="1"/>
            <a:r>
              <a:rPr lang="en-US" sz="2800" dirty="0" smtClean="0"/>
              <a:t>Artists like Beyoncé and Madonna capture </a:t>
            </a:r>
            <a:r>
              <a:rPr lang="en-US" sz="2800" dirty="0"/>
              <a:t>positive attention </a:t>
            </a:r>
            <a:r>
              <a:rPr lang="en-US" sz="2800" dirty="0" smtClean="0"/>
              <a:t>for addressing women’s empowerment, but also receive </a:t>
            </a:r>
            <a:r>
              <a:rPr lang="en-US" sz="2800" dirty="0"/>
              <a:t>criticism </a:t>
            </a:r>
            <a:r>
              <a:rPr lang="en-US" sz="2800" dirty="0" smtClean="0"/>
              <a:t>for using hypersexualized images, especially in videos. 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B8E0A-BA4C-4B07-A8E8-476BAE9B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64744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FEFF"/>
                </a:solidFill>
              </a:rPr>
              <a:t>Feminism and self-commodification of the body:  </a:t>
            </a:r>
            <a:br>
              <a:rPr lang="en-US" dirty="0" smtClean="0">
                <a:solidFill>
                  <a:srgbClr val="FFFEFF"/>
                </a:solidFill>
              </a:rPr>
            </a:br>
            <a:r>
              <a:rPr lang="en-US" dirty="0" smtClean="0">
                <a:solidFill>
                  <a:srgbClr val="FFFEFF"/>
                </a:solidFill>
              </a:rPr>
              <a:t>another debate</a:t>
            </a:r>
            <a:endParaRPr lang="en-US" dirty="0">
              <a:solidFill>
                <a:srgbClr val="FFFE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166BB1-6394-46CB-91A3-A0E291360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021169"/>
              </p:ext>
            </p:extLst>
          </p:nvPr>
        </p:nvGraphicFramePr>
        <p:xfrm>
          <a:off x="581025" y="2238374"/>
          <a:ext cx="11029950" cy="444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3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621E3-F70D-4F87-9FA5-7FDE48CD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Focus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F68F2B-06D5-4518-BD9C-D8054CB11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11177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364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B8E0A-BA4C-4B07-A8E8-476BAE9B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But The </a:t>
            </a:r>
            <a:r>
              <a:rPr lang="en-US" dirty="0"/>
              <a:t>issue is </a:t>
            </a:r>
            <a:r>
              <a:rPr lang="en-US" dirty="0" smtClean="0"/>
              <a:t>complex: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166BB1-6394-46CB-91A3-A0E291360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833961"/>
              </p:ext>
            </p:extLst>
          </p:nvPr>
        </p:nvGraphicFramePr>
        <p:xfrm>
          <a:off x="581025" y="2181224"/>
          <a:ext cx="11029950" cy="444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5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DBAFC9-9A28-4D4A-9DD5-74B9258E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507414"/>
            <a:ext cx="4486108" cy="3903332"/>
          </a:xfrm>
        </p:spPr>
        <p:txBody>
          <a:bodyPr anchor="t">
            <a:normAutofit fontScale="90000"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Reclaiming images</a:t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/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Where do you stand regarding the debate on hypersexualized imagery? </a:t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/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 smtClean="0"/>
              <a:t>Do you </a:t>
            </a:r>
            <a:r>
              <a:rPr lang="en-US" sz="4000" dirty="0"/>
              <a:t>think </a:t>
            </a:r>
            <a:br>
              <a:rPr lang="en-US" sz="4000" dirty="0"/>
            </a:b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C8F9-C81A-4662-9F42-C8BE8291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0" y="1104901"/>
            <a:ext cx="6372057" cy="430584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57150">
            <a:noFill/>
          </a:ln>
        </p:spPr>
        <p:txBody>
          <a:bodyPr anchor="t"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2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0102E-62ED-4743-8207-1E41F464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9D2285-2221-417A-90E7-33A21FDBF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935557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878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621E3-F70D-4F87-9FA5-7FDE48CD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F68F2B-06D5-4518-BD9C-D8054CB11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002642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Should Beyoncé’s Feminism be Flawless? - Feminist Reflections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893" y="2196706"/>
            <a:ext cx="3913624" cy="21252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23600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DC00-136C-43E7-A644-4C56759CC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Inner Workings of the Traditional </a:t>
            </a:r>
            <a:r>
              <a:rPr lang="en-US" dirty="0" smtClean="0"/>
              <a:t>Industry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century: </a:t>
            </a:r>
            <a:r>
              <a:rPr lang="en-US" dirty="0"/>
              <a:t>What Stood Between the Artist and the General Public?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B9987-CEFC-4975-89CF-6795CCCDDE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186666"/>
              </p:ext>
            </p:extLst>
          </p:nvPr>
        </p:nvGraphicFramePr>
        <p:xfrm>
          <a:off x="457200" y="2076450"/>
          <a:ext cx="10496550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0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5D8B-9BA5-485C-9B82-200923E1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 this system, musicians </a:t>
            </a:r>
            <a:r>
              <a:rPr lang="en-US" dirty="0" smtClean="0">
                <a:solidFill>
                  <a:srgbClr val="FFFFFF"/>
                </a:solidFill>
              </a:rPr>
              <a:t>were </a:t>
            </a:r>
            <a:r>
              <a:rPr lang="en-US" dirty="0">
                <a:solidFill>
                  <a:srgbClr val="FFFFFF"/>
                </a:solidFill>
              </a:rPr>
              <a:t>considered “product”</a:t>
            </a:r>
          </a:p>
        </p:txBody>
      </p:sp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8D187CB-9235-43D1-9FE3-D1B9541753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25" y="2533078"/>
            <a:ext cx="3305175" cy="33051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4C439-E460-41D9-B16F-0243599F1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 popular music, it has been easier to “sell” products that fit culturally-defined musical expectations</a:t>
            </a:r>
          </a:p>
          <a:p>
            <a:pPr lvl="1"/>
            <a:r>
              <a:rPr lang="en-US" sz="2400" dirty="0"/>
              <a:t>Women folksingers and singer-songwriters have done well in the market—how </a:t>
            </a:r>
            <a:r>
              <a:rPr lang="en-US" sz="2400" dirty="0" smtClean="0"/>
              <a:t>many </a:t>
            </a:r>
            <a:r>
              <a:rPr lang="en-US" sz="2400" dirty="0"/>
              <a:t>can you name?</a:t>
            </a:r>
          </a:p>
          <a:p>
            <a:pPr lvl="1"/>
            <a:r>
              <a:rPr lang="en-US" sz="2400" dirty="0"/>
              <a:t>Rock guitarists have had struggles—how many women can you name?</a:t>
            </a:r>
          </a:p>
          <a:p>
            <a:pPr lvl="1"/>
            <a:r>
              <a:rPr lang="en-US" sz="2400" dirty="0"/>
              <a:t>Beyond musical ability, it has often been necessary to have a certain “look”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9958C0-67DC-4F86-AA91-C9BB892367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E1B8D6-5183-4C9D-9631-F5831902AB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DD091-01BE-4B3E-A8BF-B633C06D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3" y="453643"/>
            <a:ext cx="11459717" cy="475709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FF"/>
                </a:solidFill>
              </a:rPr>
              <a:t>“</a:t>
            </a:r>
            <a:r>
              <a:rPr lang="en-US" sz="4000" dirty="0">
                <a:solidFill>
                  <a:srgbClr val="FFFFFF"/>
                </a:solidFill>
              </a:rPr>
              <a:t>alternative” </a:t>
            </a:r>
            <a:r>
              <a:rPr lang="en-US" sz="4000" dirty="0" smtClean="0">
                <a:solidFill>
                  <a:srgbClr val="FFFFFF"/>
                </a:solidFill>
              </a:rPr>
              <a:t>artists </a:t>
            </a:r>
            <a:r>
              <a:rPr lang="en-US" sz="4000" dirty="0">
                <a:solidFill>
                  <a:srgbClr val="FFFFFF"/>
                </a:solidFill>
              </a:rPr>
              <a:t>often sought alternative ways to distribute </a:t>
            </a:r>
            <a:r>
              <a:rPr lang="en-US" sz="4000" dirty="0" smtClean="0">
                <a:solidFill>
                  <a:srgbClr val="FFFFFF"/>
                </a:solidFill>
              </a:rPr>
              <a:t>messages of value to them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Punk and other “underground” movements distributed music </a:t>
            </a:r>
            <a:r>
              <a:rPr lang="en-US" sz="4000" dirty="0" smtClean="0">
                <a:solidFill>
                  <a:srgbClr val="FFFFFF"/>
                </a:solidFill>
              </a:rPr>
              <a:t>by using </a:t>
            </a:r>
            <a:r>
              <a:rPr lang="en-US" sz="4000" dirty="0">
                <a:solidFill>
                  <a:srgbClr val="FFFFFF"/>
                </a:solidFill>
              </a:rPr>
              <a:t>inexpensive recordings and fanzines (zines)</a:t>
            </a:r>
            <a:r>
              <a:rPr lang="en-US" sz="3000" dirty="0">
                <a:solidFill>
                  <a:srgbClr val="FFFFFF"/>
                </a:solidFill>
              </a:rPr>
              <a:t/>
            </a:r>
            <a:br>
              <a:rPr lang="en-US" sz="3000" dirty="0">
                <a:solidFill>
                  <a:srgbClr val="FFFFFF"/>
                </a:solidFill>
              </a:rPr>
            </a:b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AA17EB-F169-483D-AF02-A7EC2B2D9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6259649"/>
            <a:ext cx="7628209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E18B0-6B75-4819-8AF4-203AD4E0EA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4640" y="6259649"/>
            <a:ext cx="354607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3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42F666-B3BA-4200-806A-0F854E106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Owning the Label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1E6F-445B-45FD-B089-F3B1413D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99582" cy="471153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In more widely commercial genres, some </a:t>
            </a:r>
            <a:r>
              <a:rPr lang="en-US" sz="4000" dirty="0">
                <a:solidFill>
                  <a:srgbClr val="FFFFFF"/>
                </a:solidFill>
              </a:rPr>
              <a:t>women found it necessary to form independent labels to </a:t>
            </a:r>
            <a:r>
              <a:rPr lang="en-US" sz="4000" dirty="0" smtClean="0">
                <a:solidFill>
                  <a:srgbClr val="FFFFFF"/>
                </a:solidFill>
              </a:rPr>
              <a:t>take control of the content of their lyrics</a:t>
            </a:r>
            <a:endParaRPr lang="en-US" sz="4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BEAF-0378-4ED7-B3AA-CBFC4D8D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26644"/>
          </a:xfrm>
        </p:spPr>
        <p:txBody>
          <a:bodyPr>
            <a:normAutofit/>
          </a:bodyPr>
          <a:lstStyle/>
          <a:p>
            <a:r>
              <a:rPr lang="en-US" dirty="0" smtClean="0"/>
              <a:t>An Early pioneer: dolly </a:t>
            </a:r>
            <a:r>
              <a:rPr lang="en-US" dirty="0" err="1" smtClean="0"/>
              <a:t>parton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CE6C-DE36-4D8C-A6F4-8026E73C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2922"/>
            <a:ext cx="11029615" cy="4865077"/>
          </a:xfrm>
        </p:spPr>
        <p:txBody>
          <a:bodyPr>
            <a:normAutofit/>
          </a:bodyPr>
          <a:lstStyle/>
          <a:p>
            <a:r>
              <a:rPr lang="en-US" b="1" dirty="0" smtClean="0"/>
              <a:t>In country music, Dolly Parton addressed feminist themes in songs such as “Coat of Many Colors,” which highlighted women’s resilience, and “</a:t>
            </a:r>
            <a:r>
              <a:rPr lang="en-US" b="1" dirty="0"/>
              <a:t>Down from </a:t>
            </a:r>
            <a:r>
              <a:rPr lang="en-US" b="1" dirty="0" smtClean="0"/>
              <a:t>Dover,” which addressed being pregnant and abandoned.</a:t>
            </a:r>
          </a:p>
          <a:p>
            <a:r>
              <a:rPr lang="en-US" b="1" dirty="0" smtClean="0"/>
              <a:t>By breaking with her manager and creating her own empire, Parton’s business savvy blazed a trail in marketing country music more widely </a:t>
            </a:r>
          </a:p>
          <a:p>
            <a:r>
              <a:rPr lang="en-US" b="1" dirty="0" smtClean="0"/>
              <a:t>Parton’s lyrics stand in contrast to country songs like “Stand By Your Man” that urged women to overlook cheating and mistreatment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800" dirty="0"/>
          </a:p>
        </p:txBody>
      </p:sp>
      <p:pic>
        <p:nvPicPr>
          <p:cNvPr id="4" name="Picture 3" descr="Dolly Parton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9060" y="4544898"/>
            <a:ext cx="27940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75BC-60C6-44D7-8E98-ACFD36934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1980s Rock: a </a:t>
            </a:r>
            <a:r>
              <a:rPr lang="en-US" dirty="0" smtClean="0">
                <a:solidFill>
                  <a:srgbClr val="FFFEFF"/>
                </a:solidFill>
              </a:rPr>
              <a:t>commercial Breakthrough </a:t>
            </a:r>
            <a:r>
              <a:rPr lang="en-US" dirty="0">
                <a:solidFill>
                  <a:srgbClr val="FFFEFF"/>
                </a:solidFill>
              </a:rPr>
              <a:t>for Women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AFBAA2-F8C4-4DBD-820F-DB7499338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27550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0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1276</Words>
  <Application>Microsoft Office PowerPoint</Application>
  <PresentationFormat>Widescreen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Wingdings 2</vt:lpstr>
      <vt:lpstr>Dividend</vt:lpstr>
      <vt:lpstr>Women, Music, Culture Chapter 16</vt:lpstr>
      <vt:lpstr>Focus</vt:lpstr>
      <vt:lpstr>PowerPoint Presentation</vt:lpstr>
      <vt:lpstr>The Inner Workings of the Traditional Industry in the 20th century: What Stood Between the Artist and the General Public? </vt:lpstr>
      <vt:lpstr>In this system, musicians were considered “product”</vt:lpstr>
      <vt:lpstr>“alternative” artists often sought alternative ways to distribute messages of value to them  Punk and other “underground” movements distributed music by using inexpensive recordings and fanzines (zines) </vt:lpstr>
      <vt:lpstr>Owning the Label</vt:lpstr>
      <vt:lpstr>An Early pioneer: dolly parton  </vt:lpstr>
      <vt:lpstr>1980s Rock: a commercial Breakthrough for Women</vt:lpstr>
      <vt:lpstr>the 1990s brought triumphs and trials</vt:lpstr>
      <vt:lpstr>“Manufactured” music became increasingly popular  </vt:lpstr>
      <vt:lpstr>further…  women continued to be objectified in the lyrics of many popular music genres</vt:lpstr>
      <vt:lpstr>Women began to present alternative messages, especially when they operated as producers and label executives</vt:lpstr>
      <vt:lpstr>3rd wave feminism on stage</vt:lpstr>
      <vt:lpstr>Two movements of the 1990s</vt:lpstr>
      <vt:lpstr>Hip hop feminist work reflected intersectionality, and themes of black feminism</vt:lpstr>
      <vt:lpstr>Beyond 2000</vt:lpstr>
      <vt:lpstr>But there is Continued Debate about how Feminism should “appear” on stage  </vt:lpstr>
      <vt:lpstr>Feminism and self-commodification of the body:   another debate</vt:lpstr>
      <vt:lpstr>But The issue is complex:</vt:lpstr>
      <vt:lpstr>Reclaiming images  Where do you stand regarding the debate on hypersexualized imagery?   Do you think 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Women, Music, Culture Chapter 16</dc:title>
  <dc:creator>Matilda Vogel</dc:creator>
  <cp:lastModifiedBy>Julie Dunbar</cp:lastModifiedBy>
  <cp:revision>21</cp:revision>
  <dcterms:created xsi:type="dcterms:W3CDTF">2020-04-11T17:02:36Z</dcterms:created>
  <dcterms:modified xsi:type="dcterms:W3CDTF">2020-07-30T21:19:00Z</dcterms:modified>
</cp:coreProperties>
</file>